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9" r:id="rId4"/>
    <p:sldMasterId id="2147483698" r:id="rId5"/>
    <p:sldMasterId id="2147483718" r:id="rId6"/>
  </p:sldMasterIdLst>
  <p:notesMasterIdLst>
    <p:notesMasterId r:id="rId9"/>
  </p:notesMasterIdLst>
  <p:sldIdLst>
    <p:sldId id="258" r:id="rId7"/>
    <p:sldId id="259" r:id="rId8"/>
    <p:sldId id="260" r:id="rId10"/>
    <p:sldId id="261" r:id="rId11"/>
    <p:sldId id="262" r:id="rId12"/>
    <p:sldId id="296" r:id="rId13"/>
    <p:sldId id="264" r:id="rId14"/>
    <p:sldId id="297" r:id="rId15"/>
    <p:sldId id="265" r:id="rId16"/>
    <p:sldId id="266" r:id="rId17"/>
    <p:sldId id="299" r:id="rId18"/>
    <p:sldId id="268" r:id="rId19"/>
    <p:sldId id="269" r:id="rId20"/>
    <p:sldId id="271" r:id="rId21"/>
    <p:sldId id="300" r:id="rId22"/>
    <p:sldId id="273" r:id="rId23"/>
    <p:sldId id="276" r:id="rId24"/>
    <p:sldId id="292" r:id="rId25"/>
    <p:sldId id="277" r:id="rId26"/>
    <p:sldId id="281" r:id="rId27"/>
    <p:sldId id="293" r:id="rId28"/>
    <p:sldId id="282" r:id="rId29"/>
    <p:sldId id="294" r:id="rId30"/>
    <p:sldId id="283" r:id="rId31"/>
    <p:sldId id="287" r:id="rId32"/>
    <p:sldId id="295" r:id="rId33"/>
    <p:sldId id="278" r:id="rId34"/>
    <p:sldId id="286" r:id="rId35"/>
    <p:sldId id="288" r:id="rId36"/>
    <p:sldId id="298" r:id="rId37"/>
    <p:sldId id="291" r:id="rId38"/>
    <p:sldId id="267" r:id="rId39"/>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蓉 黄" initials="蓉" lastIdx="0" clrIdx="0"/>
  <p:cmAuthor id="2" name="黄蓉" initials="黄" lastIdx="0" clrIdx="1"/>
  <p:cmAuthor id="3" name="hao" initials="h" lastIdx="0"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69" d="100"/>
          <a:sy n="69" d="100"/>
        </p:scale>
        <p:origin x="-138" y="-102"/>
      </p:cViewPr>
      <p:guideLst>
        <p:guide orient="horz" pos="2052"/>
        <p:guide pos="3795"/>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2.xml"/><Relationship Id="rId7" Type="http://schemas.openxmlformats.org/officeDocument/2006/relationships/slide" Target="slides/slide1.xml"/><Relationship Id="rId6" Type="http://schemas.openxmlformats.org/officeDocument/2006/relationships/slideMaster" Target="slideMasters/slideMaster5.xml"/><Relationship Id="rId5" Type="http://schemas.openxmlformats.org/officeDocument/2006/relationships/slideMaster" Target="slideMasters/slideMaster4.xml"/><Relationship Id="rId43" Type="http://schemas.openxmlformats.org/officeDocument/2006/relationships/commentAuthors" Target="commentAuthors.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D2A48B96-639E-45A3-A0BA-2464DFDB1FAA}"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63492"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63493" name="备注占位符 4"/>
          <p:cNvSpPr>
            <a:spLocks noGrp="1"/>
          </p:cNvSpPr>
          <p:nvPr>
            <p:ph type="body" sz="quarter"/>
          </p:nvPr>
        </p:nvSpPr>
        <p:spPr>
          <a:xfrm>
            <a:off x="685800" y="4400550"/>
            <a:ext cx="5486400" cy="3600450"/>
          </a:xfrm>
          <a:prstGeom prst="rect">
            <a:avLst/>
          </a:prstGeom>
          <a:noFill/>
          <a:ln w="9525">
            <a:noFill/>
          </a:ln>
        </p:spPr>
        <p:txBody>
          <a:bodyPr vert="horz" lIns="91440" tIns="45720" rIns="91440" bIns="45720" anchor="t" anchorCtr="0"/>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A6837353-30EB-4A48-80EB-173D804AEFBD}"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1" name="幻灯片图像占位符 1"/>
          <p:cNvSpPr>
            <a:spLocks noGrp="1" noRot="1" noChangeAspect="1"/>
          </p:cNvSpPr>
          <p:nvPr>
            <p:ph type="sldImg"/>
          </p:nvPr>
        </p:nvSpPr>
        <p:spPr/>
      </p:sp>
      <p:sp>
        <p:nvSpPr>
          <p:cNvPr id="66562" name="备注占位符 2"/>
          <p:cNvSpPr>
            <a:spLocks noGrp="1"/>
          </p:cNvSpPr>
          <p:nvPr>
            <p:ph type="body"/>
          </p:nvPr>
        </p:nvSpPr>
        <p:spPr/>
        <p:txBody>
          <a:bodyPr lIns="91440" tIns="45720" rIns="91440" bIns="45720" anchor="t" anchorCtr="0"/>
          <a:p>
            <a:pPr lvl="0"/>
            <a:endParaRPr lang="en-US" altLang="zh-CN" dirty="0"/>
          </a:p>
        </p:txBody>
      </p:sp>
      <p:sp>
        <p:nvSpPr>
          <p:cNvPr id="66563"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p>
            <a:pPr lvl="0" algn="r"/>
            <a:fld id="{9A0DB2DC-4C9A-4742-B13C-FB6460FD3503}" type="slidenum">
              <a:rPr lang="zh-CN" altLang="en-US" sz="1200">
                <a:latin typeface="Arial" panose="020B0604020202020204" pitchFamily="34" charset="0"/>
                <a:ea typeface="宋体" panose="02010600030101010101" pitchFamily="2" charset="-122"/>
              </a:rPr>
            </a:fld>
            <a:endParaRPr lang="zh-CN" altLang="en-US" sz="1200">
              <a:latin typeface="Arial" panose="020B060402020202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3729" name="幻灯片图像占位符 1"/>
          <p:cNvSpPr>
            <a:spLocks noGrp="1" noRot="1"/>
          </p:cNvSpPr>
          <p:nvPr>
            <p:ph type="sldImg"/>
          </p:nvPr>
        </p:nvSpPr>
        <p:spPr/>
      </p:sp>
      <p:sp>
        <p:nvSpPr>
          <p:cNvPr id="73730" name="文本占位符 2"/>
          <p:cNvSpPr>
            <a:spLocks noGrp="1"/>
          </p:cNvSpPr>
          <p:nvPr>
            <p:ph type="body"/>
          </p:nvPr>
        </p:nvSpPr>
        <p:spPr/>
        <p:txBody>
          <a:bodyPr lIns="91440" tIns="45720" rIns="91440" bIns="45720" anchor="t" anchorCtr="0"/>
          <a:p>
            <a:pPr lvl="0"/>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3729" name="幻灯片图像占位符 1"/>
          <p:cNvSpPr>
            <a:spLocks noGrp="1" noRot="1"/>
          </p:cNvSpPr>
          <p:nvPr>
            <p:ph type="sldImg"/>
          </p:nvPr>
        </p:nvSpPr>
        <p:spPr/>
      </p:sp>
      <p:sp>
        <p:nvSpPr>
          <p:cNvPr id="73730" name="文本占位符 2"/>
          <p:cNvSpPr>
            <a:spLocks noGrp="1"/>
          </p:cNvSpPr>
          <p:nvPr>
            <p:ph type="body"/>
          </p:nvPr>
        </p:nvSpPr>
        <p:spPr/>
        <p:txBody>
          <a:bodyPr lIns="91440" tIns="45720" rIns="91440" bIns="45720" anchor="t" anchorCtr="0"/>
          <a:p>
            <a:pPr lvl="0"/>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4" Type="http://schemas.openxmlformats.org/officeDocument/2006/relationships/tags" Target="../tags/tag45.xml"/><Relationship Id="rId13" Type="http://schemas.openxmlformats.org/officeDocument/2006/relationships/tags" Target="../tags/tag44.xml"/><Relationship Id="rId12" Type="http://schemas.openxmlformats.org/officeDocument/2006/relationships/tags" Target="../tags/tag43.xml"/><Relationship Id="rId11" Type="http://schemas.openxmlformats.org/officeDocument/2006/relationships/tags" Target="../tags/tag42.xml"/><Relationship Id="rId10" Type="http://schemas.openxmlformats.org/officeDocument/2006/relationships/tags" Target="../tags/tag41.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58.xml"/><Relationship Id="rId8" Type="http://schemas.openxmlformats.org/officeDocument/2006/relationships/tags" Target="../tags/tag57.xml"/><Relationship Id="rId7" Type="http://schemas.openxmlformats.org/officeDocument/2006/relationships/tags" Target="../tags/tag56.xml"/><Relationship Id="rId6" Type="http://schemas.openxmlformats.org/officeDocument/2006/relationships/tags" Target="../tags/tag55.xml"/><Relationship Id="rId5" Type="http://schemas.openxmlformats.org/officeDocument/2006/relationships/tags" Target="../tags/tag54.xml"/><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image" Target="../media/image1.png"/><Relationship Id="rId11" Type="http://schemas.openxmlformats.org/officeDocument/2006/relationships/tags" Target="../tags/tag60.xml"/><Relationship Id="rId10" Type="http://schemas.openxmlformats.org/officeDocument/2006/relationships/tags" Target="../tags/tag59.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64.xml"/><Relationship Id="rId8" Type="http://schemas.openxmlformats.org/officeDocument/2006/relationships/image" Target="../media/image4.png"/><Relationship Id="rId7" Type="http://schemas.openxmlformats.org/officeDocument/2006/relationships/tags" Target="../tags/tag63.xml"/><Relationship Id="rId6" Type="http://schemas.openxmlformats.org/officeDocument/2006/relationships/image" Target="../media/image3.png"/><Relationship Id="rId5" Type="http://schemas.openxmlformats.org/officeDocument/2006/relationships/tags" Target="../tags/tag62.xml"/><Relationship Id="rId4" Type="http://schemas.openxmlformats.org/officeDocument/2006/relationships/image" Target="../media/image2.png"/><Relationship Id="rId3" Type="http://schemas.openxmlformats.org/officeDocument/2006/relationships/tags" Target="../tags/tag61.xml"/><Relationship Id="rId2" Type="http://schemas.openxmlformats.org/officeDocument/2006/relationships/image" Target="../media/image1.png"/><Relationship Id="rId12" Type="http://schemas.openxmlformats.org/officeDocument/2006/relationships/tags" Target="../tags/tag67.xml"/><Relationship Id="rId11" Type="http://schemas.openxmlformats.org/officeDocument/2006/relationships/tags" Target="../tags/tag66.xml"/><Relationship Id="rId10" Type="http://schemas.openxmlformats.org/officeDocument/2006/relationships/tags" Target="../tags/tag65.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72.xml"/><Relationship Id="rId8" Type="http://schemas.openxmlformats.org/officeDocument/2006/relationships/image" Target="../media/image6.png"/><Relationship Id="rId7" Type="http://schemas.openxmlformats.org/officeDocument/2006/relationships/tags" Target="../tags/tag71.xml"/><Relationship Id="rId6" Type="http://schemas.openxmlformats.org/officeDocument/2006/relationships/tags" Target="../tags/tag70.xml"/><Relationship Id="rId5" Type="http://schemas.openxmlformats.org/officeDocument/2006/relationships/image" Target="../media/image5.png"/><Relationship Id="rId4" Type="http://schemas.openxmlformats.org/officeDocument/2006/relationships/tags" Target="../tags/tag69.xml"/><Relationship Id="rId3" Type="http://schemas.openxmlformats.org/officeDocument/2006/relationships/tags" Target="../tags/tag68.xml"/><Relationship Id="rId2" Type="http://schemas.openxmlformats.org/officeDocument/2006/relationships/image" Target="../media/image1.png"/><Relationship Id="rId16" Type="http://schemas.openxmlformats.org/officeDocument/2006/relationships/tags" Target="../tags/tag78.xml"/><Relationship Id="rId15" Type="http://schemas.openxmlformats.org/officeDocument/2006/relationships/tags" Target="../tags/tag77.xml"/><Relationship Id="rId14" Type="http://schemas.openxmlformats.org/officeDocument/2006/relationships/tags" Target="../tags/tag76.xml"/><Relationship Id="rId13" Type="http://schemas.openxmlformats.org/officeDocument/2006/relationships/tags" Target="../tags/tag75.xml"/><Relationship Id="rId12" Type="http://schemas.openxmlformats.org/officeDocument/2006/relationships/tags" Target="../tags/tag74.xml"/><Relationship Id="rId11" Type="http://schemas.openxmlformats.org/officeDocument/2006/relationships/tags" Target="../tags/tag73.xml"/><Relationship Id="rId10"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82.xml"/><Relationship Id="rId8" Type="http://schemas.openxmlformats.org/officeDocument/2006/relationships/image" Target="../media/image4.png"/><Relationship Id="rId7" Type="http://schemas.openxmlformats.org/officeDocument/2006/relationships/tags" Target="../tags/tag81.xml"/><Relationship Id="rId6" Type="http://schemas.openxmlformats.org/officeDocument/2006/relationships/image" Target="../media/image3.png"/><Relationship Id="rId5" Type="http://schemas.openxmlformats.org/officeDocument/2006/relationships/tags" Target="../tags/tag80.xml"/><Relationship Id="rId4" Type="http://schemas.openxmlformats.org/officeDocument/2006/relationships/image" Target="../media/image2.png"/><Relationship Id="rId3" Type="http://schemas.openxmlformats.org/officeDocument/2006/relationships/tags" Target="../tags/tag79.xml"/><Relationship Id="rId2" Type="http://schemas.openxmlformats.org/officeDocument/2006/relationships/image" Target="../media/image1.png"/><Relationship Id="rId12" Type="http://schemas.openxmlformats.org/officeDocument/2006/relationships/tags" Target="../tags/tag85.xml"/><Relationship Id="rId11" Type="http://schemas.openxmlformats.org/officeDocument/2006/relationships/tags" Target="../tags/tag84.xml"/><Relationship Id="rId10" Type="http://schemas.openxmlformats.org/officeDocument/2006/relationships/tags" Target="../tags/tag83.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89.xml"/><Relationship Id="rId8" Type="http://schemas.openxmlformats.org/officeDocument/2006/relationships/image" Target="../media/image4.png"/><Relationship Id="rId7" Type="http://schemas.openxmlformats.org/officeDocument/2006/relationships/tags" Target="../tags/tag88.xml"/><Relationship Id="rId6" Type="http://schemas.openxmlformats.org/officeDocument/2006/relationships/image" Target="../media/image3.png"/><Relationship Id="rId5" Type="http://schemas.openxmlformats.org/officeDocument/2006/relationships/tags" Target="../tags/tag87.xml"/><Relationship Id="rId4" Type="http://schemas.openxmlformats.org/officeDocument/2006/relationships/image" Target="../media/image2.png"/><Relationship Id="rId3" Type="http://schemas.openxmlformats.org/officeDocument/2006/relationships/tags" Target="../tags/tag86.xml"/><Relationship Id="rId2" Type="http://schemas.openxmlformats.org/officeDocument/2006/relationships/image" Target="../media/image1.png"/><Relationship Id="rId12" Type="http://schemas.openxmlformats.org/officeDocument/2006/relationships/tags" Target="../tags/tag92.xml"/><Relationship Id="rId11" Type="http://schemas.openxmlformats.org/officeDocument/2006/relationships/tags" Target="../tags/tag91.xml"/><Relationship Id="rId10" Type="http://schemas.openxmlformats.org/officeDocument/2006/relationships/tags" Target="../tags/tag90.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98.xml"/><Relationship Id="rId8" Type="http://schemas.openxmlformats.org/officeDocument/2006/relationships/tags" Target="../tags/tag97.xml"/><Relationship Id="rId7" Type="http://schemas.openxmlformats.org/officeDocument/2006/relationships/tags" Target="../tags/tag96.xml"/><Relationship Id="rId6" Type="http://schemas.openxmlformats.org/officeDocument/2006/relationships/tags" Target="../tags/tag95.xml"/><Relationship Id="rId5" Type="http://schemas.openxmlformats.org/officeDocument/2006/relationships/image" Target="../media/image5.png"/><Relationship Id="rId4" Type="http://schemas.openxmlformats.org/officeDocument/2006/relationships/tags" Target="../tags/tag94.xml"/><Relationship Id="rId3" Type="http://schemas.openxmlformats.org/officeDocument/2006/relationships/tags" Target="../tags/tag93.xml"/><Relationship Id="rId2" Type="http://schemas.openxmlformats.org/officeDocument/2006/relationships/image" Target="../media/image1.png"/><Relationship Id="rId10" Type="http://schemas.openxmlformats.org/officeDocument/2006/relationships/tags" Target="../tags/tag99.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7" Type="http://schemas.openxmlformats.org/officeDocument/2006/relationships/tags" Target="../tags/tag103.xml"/><Relationship Id="rId6" Type="http://schemas.openxmlformats.org/officeDocument/2006/relationships/tags" Target="../tags/tag102.xml"/><Relationship Id="rId5" Type="http://schemas.openxmlformats.org/officeDocument/2006/relationships/tags" Target="../tags/tag101.xml"/><Relationship Id="rId4" Type="http://schemas.openxmlformats.org/officeDocument/2006/relationships/image" Target="../media/image5.png"/><Relationship Id="rId3" Type="http://schemas.openxmlformats.org/officeDocument/2006/relationships/tags" Target="../tags/tag100.xm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107.xml"/><Relationship Id="rId8" Type="http://schemas.openxmlformats.org/officeDocument/2006/relationships/image" Target="../media/image4.png"/><Relationship Id="rId7" Type="http://schemas.openxmlformats.org/officeDocument/2006/relationships/tags" Target="../tags/tag106.xml"/><Relationship Id="rId6" Type="http://schemas.openxmlformats.org/officeDocument/2006/relationships/image" Target="../media/image3.png"/><Relationship Id="rId5" Type="http://schemas.openxmlformats.org/officeDocument/2006/relationships/tags" Target="../tags/tag105.xml"/><Relationship Id="rId4" Type="http://schemas.openxmlformats.org/officeDocument/2006/relationships/image" Target="../media/image2.png"/><Relationship Id="rId3" Type="http://schemas.openxmlformats.org/officeDocument/2006/relationships/tags" Target="../tags/tag104.xml"/><Relationship Id="rId2" Type="http://schemas.openxmlformats.org/officeDocument/2006/relationships/image" Target="../media/image1.png"/><Relationship Id="rId12" Type="http://schemas.openxmlformats.org/officeDocument/2006/relationships/tags" Target="../tags/tag110.xml"/><Relationship Id="rId11" Type="http://schemas.openxmlformats.org/officeDocument/2006/relationships/tags" Target="../tags/tag109.xml"/><Relationship Id="rId10" Type="http://schemas.openxmlformats.org/officeDocument/2006/relationships/tags" Target="../tags/tag108.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114.xml"/><Relationship Id="rId8" Type="http://schemas.openxmlformats.org/officeDocument/2006/relationships/image" Target="../media/image4.png"/><Relationship Id="rId7" Type="http://schemas.openxmlformats.org/officeDocument/2006/relationships/tags" Target="../tags/tag113.xml"/><Relationship Id="rId6" Type="http://schemas.openxmlformats.org/officeDocument/2006/relationships/image" Target="../media/image3.png"/><Relationship Id="rId5" Type="http://schemas.openxmlformats.org/officeDocument/2006/relationships/tags" Target="../tags/tag112.xml"/><Relationship Id="rId4" Type="http://schemas.openxmlformats.org/officeDocument/2006/relationships/image" Target="../media/image2.png"/><Relationship Id="rId3" Type="http://schemas.openxmlformats.org/officeDocument/2006/relationships/tags" Target="../tags/tag111.xml"/><Relationship Id="rId2" Type="http://schemas.openxmlformats.org/officeDocument/2006/relationships/image" Target="../media/image1.png"/><Relationship Id="rId12" Type="http://schemas.openxmlformats.org/officeDocument/2006/relationships/tags" Target="../tags/tag117.xml"/><Relationship Id="rId11" Type="http://schemas.openxmlformats.org/officeDocument/2006/relationships/tags" Target="../tags/tag116.xml"/><Relationship Id="rId10" Type="http://schemas.openxmlformats.org/officeDocument/2006/relationships/tags" Target="../tags/tag115.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121.xml"/><Relationship Id="rId8" Type="http://schemas.openxmlformats.org/officeDocument/2006/relationships/image" Target="../media/image4.png"/><Relationship Id="rId7" Type="http://schemas.openxmlformats.org/officeDocument/2006/relationships/tags" Target="../tags/tag120.xml"/><Relationship Id="rId6" Type="http://schemas.openxmlformats.org/officeDocument/2006/relationships/image" Target="../media/image3.png"/><Relationship Id="rId5" Type="http://schemas.openxmlformats.org/officeDocument/2006/relationships/tags" Target="../tags/tag119.xml"/><Relationship Id="rId4" Type="http://schemas.openxmlformats.org/officeDocument/2006/relationships/image" Target="../media/image2.png"/><Relationship Id="rId3" Type="http://schemas.openxmlformats.org/officeDocument/2006/relationships/tags" Target="../tags/tag118.xml"/><Relationship Id="rId2" Type="http://schemas.openxmlformats.org/officeDocument/2006/relationships/image" Target="../media/image1.png"/><Relationship Id="rId12" Type="http://schemas.openxmlformats.org/officeDocument/2006/relationships/tags" Target="../tags/tag124.xml"/><Relationship Id="rId11" Type="http://schemas.openxmlformats.org/officeDocument/2006/relationships/tags" Target="../tags/tag123.xml"/><Relationship Id="rId10" Type="http://schemas.openxmlformats.org/officeDocument/2006/relationships/tags" Target="../tags/tag122.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30.xml"/><Relationship Id="rId8" Type="http://schemas.openxmlformats.org/officeDocument/2006/relationships/tags" Target="../tags/tag129.xml"/><Relationship Id="rId7" Type="http://schemas.openxmlformats.org/officeDocument/2006/relationships/tags" Target="../tags/tag128.xml"/><Relationship Id="rId6" Type="http://schemas.openxmlformats.org/officeDocument/2006/relationships/tags" Target="../tags/tag127.xml"/><Relationship Id="rId5" Type="http://schemas.openxmlformats.org/officeDocument/2006/relationships/tags" Target="../tags/tag126.xml"/><Relationship Id="rId4" Type="http://schemas.openxmlformats.org/officeDocument/2006/relationships/image" Target="../media/image5.png"/><Relationship Id="rId3" Type="http://schemas.openxmlformats.org/officeDocument/2006/relationships/tags" Target="../tags/tag125.xml"/><Relationship Id="rId2" Type="http://schemas.openxmlformats.org/officeDocument/2006/relationships/image" Target="../media/image1.png"/><Relationship Id="rId14" Type="http://schemas.openxmlformats.org/officeDocument/2006/relationships/tags" Target="../tags/tag135.xml"/><Relationship Id="rId13" Type="http://schemas.openxmlformats.org/officeDocument/2006/relationships/tags" Target="../tags/tag134.xml"/><Relationship Id="rId12" Type="http://schemas.openxmlformats.org/officeDocument/2006/relationships/tags" Target="../tags/tag133.xml"/><Relationship Id="rId11" Type="http://schemas.openxmlformats.org/officeDocument/2006/relationships/tags" Target="../tags/tag132.xml"/><Relationship Id="rId10" Type="http://schemas.openxmlformats.org/officeDocument/2006/relationships/tags" Target="../tags/tag131.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5" Type="http://schemas.openxmlformats.org/officeDocument/2006/relationships/tags" Target="../tags/tag138.xml"/><Relationship Id="rId4" Type="http://schemas.openxmlformats.org/officeDocument/2006/relationships/tags" Target="../tags/tag137.xml"/><Relationship Id="rId3" Type="http://schemas.openxmlformats.org/officeDocument/2006/relationships/tags" Target="../tags/tag136.xm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tags" Target="../tags/tag142.xml"/><Relationship Id="rId7" Type="http://schemas.openxmlformats.org/officeDocument/2006/relationships/image" Target="../media/image9.png"/><Relationship Id="rId6" Type="http://schemas.openxmlformats.org/officeDocument/2006/relationships/tags" Target="../tags/tag141.xml"/><Relationship Id="rId5" Type="http://schemas.openxmlformats.org/officeDocument/2006/relationships/image" Target="../media/image8.png"/><Relationship Id="rId4" Type="http://schemas.openxmlformats.org/officeDocument/2006/relationships/tags" Target="../tags/tag140.xml"/><Relationship Id="rId3" Type="http://schemas.openxmlformats.org/officeDocument/2006/relationships/tags" Target="../tags/tag139.xml"/><Relationship Id="rId2" Type="http://schemas.openxmlformats.org/officeDocument/2006/relationships/image" Target="../media/image1.png"/><Relationship Id="rId14" Type="http://schemas.openxmlformats.org/officeDocument/2006/relationships/tags" Target="../tags/tag146.xml"/><Relationship Id="rId13" Type="http://schemas.openxmlformats.org/officeDocument/2006/relationships/tags" Target="../tags/tag145.xml"/><Relationship Id="rId12" Type="http://schemas.openxmlformats.org/officeDocument/2006/relationships/tags" Target="../tags/tag144.xml"/><Relationship Id="rId11" Type="http://schemas.openxmlformats.org/officeDocument/2006/relationships/image" Target="../media/image11.png"/><Relationship Id="rId10" Type="http://schemas.openxmlformats.org/officeDocument/2006/relationships/tags" Target="../tags/tag143.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151.xml"/><Relationship Id="rId8" Type="http://schemas.openxmlformats.org/officeDocument/2006/relationships/tags" Target="../tags/tag150.xml"/><Relationship Id="rId7" Type="http://schemas.openxmlformats.org/officeDocument/2006/relationships/image" Target="../media/image3.png"/><Relationship Id="rId6" Type="http://schemas.openxmlformats.org/officeDocument/2006/relationships/tags" Target="../tags/tag149.xml"/><Relationship Id="rId5" Type="http://schemas.openxmlformats.org/officeDocument/2006/relationships/image" Target="../media/image4.png"/><Relationship Id="rId4" Type="http://schemas.openxmlformats.org/officeDocument/2006/relationships/tags" Target="../tags/tag148.xml"/><Relationship Id="rId3" Type="http://schemas.openxmlformats.org/officeDocument/2006/relationships/tags" Target="../tags/tag147.xml"/><Relationship Id="rId2" Type="http://schemas.openxmlformats.org/officeDocument/2006/relationships/image" Target="../media/image1.png"/><Relationship Id="rId10" Type="http://schemas.openxmlformats.org/officeDocument/2006/relationships/tags" Target="../tags/tag152.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57.xml"/><Relationship Id="rId8" Type="http://schemas.openxmlformats.org/officeDocument/2006/relationships/tags" Target="../tags/tag156.xml"/><Relationship Id="rId7" Type="http://schemas.openxmlformats.org/officeDocument/2006/relationships/image" Target="../media/image3.png"/><Relationship Id="rId6" Type="http://schemas.openxmlformats.org/officeDocument/2006/relationships/tags" Target="../tags/tag155.xml"/><Relationship Id="rId5" Type="http://schemas.openxmlformats.org/officeDocument/2006/relationships/image" Target="../media/image2.png"/><Relationship Id="rId4" Type="http://schemas.openxmlformats.org/officeDocument/2006/relationships/tags" Target="../tags/tag154.xml"/><Relationship Id="rId3" Type="http://schemas.openxmlformats.org/officeDocument/2006/relationships/tags" Target="../tags/tag153.xml"/><Relationship Id="rId2" Type="http://schemas.openxmlformats.org/officeDocument/2006/relationships/image" Target="../media/image1.png"/><Relationship Id="rId10" Type="http://schemas.openxmlformats.org/officeDocument/2006/relationships/tags" Target="../tags/tag158.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63.xml"/><Relationship Id="rId8" Type="http://schemas.openxmlformats.org/officeDocument/2006/relationships/tags" Target="../tags/tag162.xml"/><Relationship Id="rId7" Type="http://schemas.openxmlformats.org/officeDocument/2006/relationships/image" Target="../media/image3.png"/><Relationship Id="rId6" Type="http://schemas.openxmlformats.org/officeDocument/2006/relationships/tags" Target="../tags/tag161.xml"/><Relationship Id="rId5" Type="http://schemas.openxmlformats.org/officeDocument/2006/relationships/image" Target="../media/image4.png"/><Relationship Id="rId4" Type="http://schemas.openxmlformats.org/officeDocument/2006/relationships/tags" Target="../tags/tag160.xml"/><Relationship Id="rId3" Type="http://schemas.openxmlformats.org/officeDocument/2006/relationships/tags" Target="../tags/tag159.xml"/><Relationship Id="rId2" Type="http://schemas.openxmlformats.org/officeDocument/2006/relationships/image" Target="../media/image1.png"/><Relationship Id="rId10" Type="http://schemas.openxmlformats.org/officeDocument/2006/relationships/tags" Target="../tags/tag164.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69.xml"/><Relationship Id="rId8" Type="http://schemas.openxmlformats.org/officeDocument/2006/relationships/tags" Target="../tags/tag168.xml"/><Relationship Id="rId7" Type="http://schemas.openxmlformats.org/officeDocument/2006/relationships/image" Target="../media/image13.png"/><Relationship Id="rId6" Type="http://schemas.openxmlformats.org/officeDocument/2006/relationships/tags" Target="../tags/tag167.xml"/><Relationship Id="rId5" Type="http://schemas.openxmlformats.org/officeDocument/2006/relationships/image" Target="../media/image12.png"/><Relationship Id="rId4" Type="http://schemas.openxmlformats.org/officeDocument/2006/relationships/tags" Target="../tags/tag166.xml"/><Relationship Id="rId3" Type="http://schemas.openxmlformats.org/officeDocument/2006/relationships/tags" Target="../tags/tag165.xml"/><Relationship Id="rId2" Type="http://schemas.openxmlformats.org/officeDocument/2006/relationships/image" Target="../media/image1.png"/><Relationship Id="rId10" Type="http://schemas.openxmlformats.org/officeDocument/2006/relationships/tags" Target="../tags/tag170.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175.xml"/><Relationship Id="rId8" Type="http://schemas.openxmlformats.org/officeDocument/2006/relationships/tags" Target="../tags/tag174.xml"/><Relationship Id="rId7" Type="http://schemas.openxmlformats.org/officeDocument/2006/relationships/image" Target="../media/image3.png"/><Relationship Id="rId6" Type="http://schemas.openxmlformats.org/officeDocument/2006/relationships/tags" Target="../tags/tag173.xml"/><Relationship Id="rId5" Type="http://schemas.openxmlformats.org/officeDocument/2006/relationships/image" Target="../media/image2.png"/><Relationship Id="rId4" Type="http://schemas.openxmlformats.org/officeDocument/2006/relationships/tags" Target="../tags/tag172.xml"/><Relationship Id="rId3" Type="http://schemas.openxmlformats.org/officeDocument/2006/relationships/tags" Target="../tags/tag171.xml"/><Relationship Id="rId2" Type="http://schemas.openxmlformats.org/officeDocument/2006/relationships/image" Target="../media/image1.png"/><Relationship Id="rId12" Type="http://schemas.openxmlformats.org/officeDocument/2006/relationships/tags" Target="../tags/tag178.xml"/><Relationship Id="rId11" Type="http://schemas.openxmlformats.org/officeDocument/2006/relationships/tags" Target="../tags/tag177.xml"/><Relationship Id="rId10" Type="http://schemas.openxmlformats.org/officeDocument/2006/relationships/tags" Target="../tags/tag176.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22.xml"/><Relationship Id="rId8" Type="http://schemas.openxmlformats.org/officeDocument/2006/relationships/tags" Target="../tags/tag21.xml"/><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tags" Target="../tags/tag15.xml"/><Relationship Id="rId19" Type="http://schemas.openxmlformats.org/officeDocument/2006/relationships/tags" Target="../tags/tag32.xml"/><Relationship Id="rId18" Type="http://schemas.openxmlformats.org/officeDocument/2006/relationships/tags" Target="../tags/tag31.xml"/><Relationship Id="rId17" Type="http://schemas.openxmlformats.org/officeDocument/2006/relationships/tags" Target="../tags/tag30.xml"/><Relationship Id="rId16" Type="http://schemas.openxmlformats.org/officeDocument/2006/relationships/tags" Target="../tags/tag29.xml"/><Relationship Id="rId15" Type="http://schemas.openxmlformats.org/officeDocument/2006/relationships/tags" Target="../tags/tag28.xml"/><Relationship Id="rId14" Type="http://schemas.openxmlformats.org/officeDocument/2006/relationships/tags" Target="../tags/tag27.xml"/><Relationship Id="rId13" Type="http://schemas.openxmlformats.org/officeDocument/2006/relationships/tags" Target="../tags/tag26.xml"/><Relationship Id="rId12" Type="http://schemas.openxmlformats.org/officeDocument/2006/relationships/tags" Target="../tags/tag25.xml"/><Relationship Id="rId11" Type="http://schemas.openxmlformats.org/officeDocument/2006/relationships/tags" Target="../tags/tag24.xml"/><Relationship Id="rId10" Type="http://schemas.openxmlformats.org/officeDocument/2006/relationships/tags" Target="../tags/tag23.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9" Type="http://schemas.openxmlformats.org/officeDocument/2006/relationships/tags" Target="../tags/tag191.xml"/><Relationship Id="rId8" Type="http://schemas.openxmlformats.org/officeDocument/2006/relationships/tags" Target="../tags/tag190.xml"/><Relationship Id="rId7" Type="http://schemas.openxmlformats.org/officeDocument/2006/relationships/tags" Target="../tags/tag189.xml"/><Relationship Id="rId6" Type="http://schemas.openxmlformats.org/officeDocument/2006/relationships/tags" Target="../tags/tag188.xml"/><Relationship Id="rId5" Type="http://schemas.openxmlformats.org/officeDocument/2006/relationships/tags" Target="../tags/tag187.xml"/><Relationship Id="rId4" Type="http://schemas.openxmlformats.org/officeDocument/2006/relationships/tags" Target="../tags/tag186.xml"/><Relationship Id="rId3" Type="http://schemas.openxmlformats.org/officeDocument/2006/relationships/tags" Target="../tags/tag185.xml"/><Relationship Id="rId2" Type="http://schemas.openxmlformats.org/officeDocument/2006/relationships/image" Target="../media/image1.png"/><Relationship Id="rId11" Type="http://schemas.openxmlformats.org/officeDocument/2006/relationships/tags" Target="../tags/tag193.xml"/><Relationship Id="rId10" Type="http://schemas.openxmlformats.org/officeDocument/2006/relationships/tags" Target="../tags/tag192.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9" Type="http://schemas.openxmlformats.org/officeDocument/2006/relationships/tags" Target="../tags/tag197.xml"/><Relationship Id="rId8" Type="http://schemas.openxmlformats.org/officeDocument/2006/relationships/image" Target="../media/image4.png"/><Relationship Id="rId7" Type="http://schemas.openxmlformats.org/officeDocument/2006/relationships/tags" Target="../tags/tag196.xml"/><Relationship Id="rId6" Type="http://schemas.openxmlformats.org/officeDocument/2006/relationships/image" Target="../media/image3.png"/><Relationship Id="rId5" Type="http://schemas.openxmlformats.org/officeDocument/2006/relationships/tags" Target="../tags/tag195.xml"/><Relationship Id="rId4" Type="http://schemas.openxmlformats.org/officeDocument/2006/relationships/image" Target="../media/image2.png"/><Relationship Id="rId3" Type="http://schemas.openxmlformats.org/officeDocument/2006/relationships/tags" Target="../tags/tag194.xml"/><Relationship Id="rId2" Type="http://schemas.openxmlformats.org/officeDocument/2006/relationships/image" Target="../media/image1.png"/><Relationship Id="rId12" Type="http://schemas.openxmlformats.org/officeDocument/2006/relationships/tags" Target="../tags/tag200.xml"/><Relationship Id="rId11" Type="http://schemas.openxmlformats.org/officeDocument/2006/relationships/tags" Target="../tags/tag199.xml"/><Relationship Id="rId10" Type="http://schemas.openxmlformats.org/officeDocument/2006/relationships/tags" Target="../tags/tag198.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9" Type="http://schemas.openxmlformats.org/officeDocument/2006/relationships/tags" Target="../tags/tag205.xml"/><Relationship Id="rId8" Type="http://schemas.openxmlformats.org/officeDocument/2006/relationships/image" Target="../media/image6.png"/><Relationship Id="rId7" Type="http://schemas.openxmlformats.org/officeDocument/2006/relationships/tags" Target="../tags/tag204.xml"/><Relationship Id="rId6" Type="http://schemas.openxmlformats.org/officeDocument/2006/relationships/tags" Target="../tags/tag203.xml"/><Relationship Id="rId5" Type="http://schemas.openxmlformats.org/officeDocument/2006/relationships/image" Target="../media/image5.png"/><Relationship Id="rId4" Type="http://schemas.openxmlformats.org/officeDocument/2006/relationships/tags" Target="../tags/tag202.xml"/><Relationship Id="rId3" Type="http://schemas.openxmlformats.org/officeDocument/2006/relationships/tags" Target="../tags/tag201.xml"/><Relationship Id="rId2" Type="http://schemas.openxmlformats.org/officeDocument/2006/relationships/image" Target="../media/image1.png"/><Relationship Id="rId16" Type="http://schemas.openxmlformats.org/officeDocument/2006/relationships/tags" Target="../tags/tag211.xml"/><Relationship Id="rId15" Type="http://schemas.openxmlformats.org/officeDocument/2006/relationships/tags" Target="../tags/tag210.xml"/><Relationship Id="rId14" Type="http://schemas.openxmlformats.org/officeDocument/2006/relationships/tags" Target="../tags/tag209.xml"/><Relationship Id="rId13" Type="http://schemas.openxmlformats.org/officeDocument/2006/relationships/tags" Target="../tags/tag208.xml"/><Relationship Id="rId12" Type="http://schemas.openxmlformats.org/officeDocument/2006/relationships/tags" Target="../tags/tag207.xml"/><Relationship Id="rId11" Type="http://schemas.openxmlformats.org/officeDocument/2006/relationships/tags" Target="../tags/tag206.xml"/><Relationship Id="rId10" Type="http://schemas.openxmlformats.org/officeDocument/2006/relationships/image" Target="../media/image7.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215.xml"/><Relationship Id="rId8" Type="http://schemas.openxmlformats.org/officeDocument/2006/relationships/image" Target="../media/image4.png"/><Relationship Id="rId7" Type="http://schemas.openxmlformats.org/officeDocument/2006/relationships/tags" Target="../tags/tag214.xml"/><Relationship Id="rId6" Type="http://schemas.openxmlformats.org/officeDocument/2006/relationships/image" Target="../media/image3.png"/><Relationship Id="rId5" Type="http://schemas.openxmlformats.org/officeDocument/2006/relationships/tags" Target="../tags/tag213.xml"/><Relationship Id="rId4" Type="http://schemas.openxmlformats.org/officeDocument/2006/relationships/image" Target="../media/image2.png"/><Relationship Id="rId3" Type="http://schemas.openxmlformats.org/officeDocument/2006/relationships/tags" Target="../tags/tag212.xml"/><Relationship Id="rId2" Type="http://schemas.openxmlformats.org/officeDocument/2006/relationships/image" Target="../media/image1.png"/><Relationship Id="rId12" Type="http://schemas.openxmlformats.org/officeDocument/2006/relationships/tags" Target="../tags/tag218.xml"/><Relationship Id="rId11" Type="http://schemas.openxmlformats.org/officeDocument/2006/relationships/tags" Target="../tags/tag217.xml"/><Relationship Id="rId10" Type="http://schemas.openxmlformats.org/officeDocument/2006/relationships/tags" Target="../tags/tag216.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9" Type="http://schemas.openxmlformats.org/officeDocument/2006/relationships/tags" Target="../tags/tag222.xml"/><Relationship Id="rId8" Type="http://schemas.openxmlformats.org/officeDocument/2006/relationships/image" Target="../media/image4.png"/><Relationship Id="rId7" Type="http://schemas.openxmlformats.org/officeDocument/2006/relationships/tags" Target="../tags/tag221.xml"/><Relationship Id="rId6" Type="http://schemas.openxmlformats.org/officeDocument/2006/relationships/image" Target="../media/image3.png"/><Relationship Id="rId5" Type="http://schemas.openxmlformats.org/officeDocument/2006/relationships/tags" Target="../tags/tag220.xml"/><Relationship Id="rId4" Type="http://schemas.openxmlformats.org/officeDocument/2006/relationships/image" Target="../media/image2.png"/><Relationship Id="rId3" Type="http://schemas.openxmlformats.org/officeDocument/2006/relationships/tags" Target="../tags/tag219.xml"/><Relationship Id="rId2" Type="http://schemas.openxmlformats.org/officeDocument/2006/relationships/image" Target="../media/image1.png"/><Relationship Id="rId12" Type="http://schemas.openxmlformats.org/officeDocument/2006/relationships/tags" Target="../tags/tag225.xml"/><Relationship Id="rId11" Type="http://schemas.openxmlformats.org/officeDocument/2006/relationships/tags" Target="../tags/tag224.xml"/><Relationship Id="rId10" Type="http://schemas.openxmlformats.org/officeDocument/2006/relationships/tags" Target="../tags/tag223.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9" Type="http://schemas.openxmlformats.org/officeDocument/2006/relationships/tags" Target="../tags/tag231.xml"/><Relationship Id="rId8" Type="http://schemas.openxmlformats.org/officeDocument/2006/relationships/tags" Target="../tags/tag230.xml"/><Relationship Id="rId7" Type="http://schemas.openxmlformats.org/officeDocument/2006/relationships/tags" Target="../tags/tag229.xml"/><Relationship Id="rId6" Type="http://schemas.openxmlformats.org/officeDocument/2006/relationships/tags" Target="../tags/tag228.xml"/><Relationship Id="rId5" Type="http://schemas.openxmlformats.org/officeDocument/2006/relationships/image" Target="../media/image5.png"/><Relationship Id="rId4" Type="http://schemas.openxmlformats.org/officeDocument/2006/relationships/tags" Target="../tags/tag227.xml"/><Relationship Id="rId3" Type="http://schemas.openxmlformats.org/officeDocument/2006/relationships/tags" Target="../tags/tag226.xml"/><Relationship Id="rId2" Type="http://schemas.openxmlformats.org/officeDocument/2006/relationships/image" Target="../media/image1.png"/><Relationship Id="rId10" Type="http://schemas.openxmlformats.org/officeDocument/2006/relationships/tags" Target="../tags/tag232.xm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7" Type="http://schemas.openxmlformats.org/officeDocument/2006/relationships/tags" Target="../tags/tag236.xml"/><Relationship Id="rId6" Type="http://schemas.openxmlformats.org/officeDocument/2006/relationships/tags" Target="../tags/tag235.xml"/><Relationship Id="rId5" Type="http://schemas.openxmlformats.org/officeDocument/2006/relationships/tags" Target="../tags/tag234.xml"/><Relationship Id="rId4" Type="http://schemas.openxmlformats.org/officeDocument/2006/relationships/image" Target="../media/image5.png"/><Relationship Id="rId3" Type="http://schemas.openxmlformats.org/officeDocument/2006/relationships/tags" Target="../tags/tag233.xml"/><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9" Type="http://schemas.openxmlformats.org/officeDocument/2006/relationships/tags" Target="../tags/tag240.xml"/><Relationship Id="rId8" Type="http://schemas.openxmlformats.org/officeDocument/2006/relationships/image" Target="../media/image4.png"/><Relationship Id="rId7" Type="http://schemas.openxmlformats.org/officeDocument/2006/relationships/tags" Target="../tags/tag239.xml"/><Relationship Id="rId6" Type="http://schemas.openxmlformats.org/officeDocument/2006/relationships/image" Target="../media/image3.png"/><Relationship Id="rId5" Type="http://schemas.openxmlformats.org/officeDocument/2006/relationships/tags" Target="../tags/tag238.xml"/><Relationship Id="rId4" Type="http://schemas.openxmlformats.org/officeDocument/2006/relationships/image" Target="../media/image2.png"/><Relationship Id="rId3" Type="http://schemas.openxmlformats.org/officeDocument/2006/relationships/tags" Target="../tags/tag237.xml"/><Relationship Id="rId2" Type="http://schemas.openxmlformats.org/officeDocument/2006/relationships/image" Target="../media/image1.png"/><Relationship Id="rId12" Type="http://schemas.openxmlformats.org/officeDocument/2006/relationships/tags" Target="../tags/tag243.xml"/><Relationship Id="rId11" Type="http://schemas.openxmlformats.org/officeDocument/2006/relationships/tags" Target="../tags/tag242.xml"/><Relationship Id="rId10" Type="http://schemas.openxmlformats.org/officeDocument/2006/relationships/tags" Target="../tags/tag241.xm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9" Type="http://schemas.openxmlformats.org/officeDocument/2006/relationships/tags" Target="../tags/tag247.xml"/><Relationship Id="rId8" Type="http://schemas.openxmlformats.org/officeDocument/2006/relationships/image" Target="../media/image4.png"/><Relationship Id="rId7" Type="http://schemas.openxmlformats.org/officeDocument/2006/relationships/tags" Target="../tags/tag246.xml"/><Relationship Id="rId6" Type="http://schemas.openxmlformats.org/officeDocument/2006/relationships/image" Target="../media/image3.png"/><Relationship Id="rId5" Type="http://schemas.openxmlformats.org/officeDocument/2006/relationships/tags" Target="../tags/tag245.xml"/><Relationship Id="rId4" Type="http://schemas.openxmlformats.org/officeDocument/2006/relationships/image" Target="../media/image2.png"/><Relationship Id="rId3" Type="http://schemas.openxmlformats.org/officeDocument/2006/relationships/tags" Target="../tags/tag244.xml"/><Relationship Id="rId2" Type="http://schemas.openxmlformats.org/officeDocument/2006/relationships/image" Target="../media/image1.png"/><Relationship Id="rId12" Type="http://schemas.openxmlformats.org/officeDocument/2006/relationships/tags" Target="../tags/tag250.xml"/><Relationship Id="rId11" Type="http://schemas.openxmlformats.org/officeDocument/2006/relationships/tags" Target="../tags/tag249.xml"/><Relationship Id="rId10" Type="http://schemas.openxmlformats.org/officeDocument/2006/relationships/tags" Target="../tags/tag248.xm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9" Type="http://schemas.openxmlformats.org/officeDocument/2006/relationships/tags" Target="../tags/tag254.xml"/><Relationship Id="rId8" Type="http://schemas.openxmlformats.org/officeDocument/2006/relationships/image" Target="../media/image4.png"/><Relationship Id="rId7" Type="http://schemas.openxmlformats.org/officeDocument/2006/relationships/tags" Target="../tags/tag253.xml"/><Relationship Id="rId6" Type="http://schemas.openxmlformats.org/officeDocument/2006/relationships/image" Target="../media/image3.png"/><Relationship Id="rId5" Type="http://schemas.openxmlformats.org/officeDocument/2006/relationships/tags" Target="../tags/tag252.xml"/><Relationship Id="rId4" Type="http://schemas.openxmlformats.org/officeDocument/2006/relationships/image" Target="../media/image2.png"/><Relationship Id="rId3" Type="http://schemas.openxmlformats.org/officeDocument/2006/relationships/tags" Target="../tags/tag251.xml"/><Relationship Id="rId2" Type="http://schemas.openxmlformats.org/officeDocument/2006/relationships/image" Target="../media/image1.png"/><Relationship Id="rId12" Type="http://schemas.openxmlformats.org/officeDocument/2006/relationships/tags" Target="../tags/tag257.xml"/><Relationship Id="rId11" Type="http://schemas.openxmlformats.org/officeDocument/2006/relationships/tags" Target="../tags/tag256.xml"/><Relationship Id="rId10" Type="http://schemas.openxmlformats.org/officeDocument/2006/relationships/tags" Target="../tags/tag255.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9" Type="http://schemas.openxmlformats.org/officeDocument/2006/relationships/tags" Target="../tags/tag263.xml"/><Relationship Id="rId8" Type="http://schemas.openxmlformats.org/officeDocument/2006/relationships/tags" Target="../tags/tag262.xml"/><Relationship Id="rId7" Type="http://schemas.openxmlformats.org/officeDocument/2006/relationships/tags" Target="../tags/tag261.xml"/><Relationship Id="rId6" Type="http://schemas.openxmlformats.org/officeDocument/2006/relationships/tags" Target="../tags/tag260.xml"/><Relationship Id="rId5" Type="http://schemas.openxmlformats.org/officeDocument/2006/relationships/tags" Target="../tags/tag259.xml"/><Relationship Id="rId4" Type="http://schemas.openxmlformats.org/officeDocument/2006/relationships/image" Target="../media/image5.png"/><Relationship Id="rId3" Type="http://schemas.openxmlformats.org/officeDocument/2006/relationships/tags" Target="../tags/tag258.xml"/><Relationship Id="rId2" Type="http://schemas.openxmlformats.org/officeDocument/2006/relationships/image" Target="../media/image1.png"/><Relationship Id="rId14" Type="http://schemas.openxmlformats.org/officeDocument/2006/relationships/tags" Target="../tags/tag268.xml"/><Relationship Id="rId13" Type="http://schemas.openxmlformats.org/officeDocument/2006/relationships/tags" Target="../tags/tag267.xml"/><Relationship Id="rId12" Type="http://schemas.openxmlformats.org/officeDocument/2006/relationships/tags" Target="../tags/tag266.xml"/><Relationship Id="rId11" Type="http://schemas.openxmlformats.org/officeDocument/2006/relationships/tags" Target="../tags/tag265.xml"/><Relationship Id="rId10" Type="http://schemas.openxmlformats.org/officeDocument/2006/relationships/tags" Target="../tags/tag264.xm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5" Type="http://schemas.openxmlformats.org/officeDocument/2006/relationships/tags" Target="../tags/tag271.xml"/><Relationship Id="rId4" Type="http://schemas.openxmlformats.org/officeDocument/2006/relationships/tags" Target="../tags/tag270.xml"/><Relationship Id="rId3" Type="http://schemas.openxmlformats.org/officeDocument/2006/relationships/tags" Target="../tags/tag269.xml"/><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tags" Target="../tags/tag275.xml"/><Relationship Id="rId7" Type="http://schemas.openxmlformats.org/officeDocument/2006/relationships/image" Target="../media/image9.png"/><Relationship Id="rId6" Type="http://schemas.openxmlformats.org/officeDocument/2006/relationships/tags" Target="../tags/tag274.xml"/><Relationship Id="rId5" Type="http://schemas.openxmlformats.org/officeDocument/2006/relationships/image" Target="../media/image8.png"/><Relationship Id="rId4" Type="http://schemas.openxmlformats.org/officeDocument/2006/relationships/tags" Target="../tags/tag273.xml"/><Relationship Id="rId3" Type="http://schemas.openxmlformats.org/officeDocument/2006/relationships/tags" Target="../tags/tag272.xml"/><Relationship Id="rId2" Type="http://schemas.openxmlformats.org/officeDocument/2006/relationships/image" Target="../media/image1.png"/><Relationship Id="rId14" Type="http://schemas.openxmlformats.org/officeDocument/2006/relationships/tags" Target="../tags/tag279.xml"/><Relationship Id="rId13" Type="http://schemas.openxmlformats.org/officeDocument/2006/relationships/tags" Target="../tags/tag278.xml"/><Relationship Id="rId12" Type="http://schemas.openxmlformats.org/officeDocument/2006/relationships/tags" Target="../tags/tag277.xml"/><Relationship Id="rId11" Type="http://schemas.openxmlformats.org/officeDocument/2006/relationships/image" Target="../media/image11.png"/><Relationship Id="rId10" Type="http://schemas.openxmlformats.org/officeDocument/2006/relationships/tags" Target="../tags/tag276.xm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9" Type="http://schemas.openxmlformats.org/officeDocument/2006/relationships/tags" Target="../tags/tag284.xml"/><Relationship Id="rId8" Type="http://schemas.openxmlformats.org/officeDocument/2006/relationships/tags" Target="../tags/tag283.xml"/><Relationship Id="rId7" Type="http://schemas.openxmlformats.org/officeDocument/2006/relationships/image" Target="../media/image3.png"/><Relationship Id="rId6" Type="http://schemas.openxmlformats.org/officeDocument/2006/relationships/tags" Target="../tags/tag282.xml"/><Relationship Id="rId5" Type="http://schemas.openxmlformats.org/officeDocument/2006/relationships/image" Target="../media/image4.png"/><Relationship Id="rId4" Type="http://schemas.openxmlformats.org/officeDocument/2006/relationships/tags" Target="../tags/tag281.xml"/><Relationship Id="rId3" Type="http://schemas.openxmlformats.org/officeDocument/2006/relationships/tags" Target="../tags/tag280.xml"/><Relationship Id="rId2" Type="http://schemas.openxmlformats.org/officeDocument/2006/relationships/image" Target="../media/image1.png"/><Relationship Id="rId10" Type="http://schemas.openxmlformats.org/officeDocument/2006/relationships/tags" Target="../tags/tag285.xm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9" Type="http://schemas.openxmlformats.org/officeDocument/2006/relationships/tags" Target="../tags/tag290.xml"/><Relationship Id="rId8" Type="http://schemas.openxmlformats.org/officeDocument/2006/relationships/tags" Target="../tags/tag289.xml"/><Relationship Id="rId7" Type="http://schemas.openxmlformats.org/officeDocument/2006/relationships/image" Target="../media/image3.png"/><Relationship Id="rId6" Type="http://schemas.openxmlformats.org/officeDocument/2006/relationships/tags" Target="../tags/tag288.xml"/><Relationship Id="rId5" Type="http://schemas.openxmlformats.org/officeDocument/2006/relationships/image" Target="../media/image2.png"/><Relationship Id="rId4" Type="http://schemas.openxmlformats.org/officeDocument/2006/relationships/tags" Target="../tags/tag287.xml"/><Relationship Id="rId3" Type="http://schemas.openxmlformats.org/officeDocument/2006/relationships/tags" Target="../tags/tag286.xml"/><Relationship Id="rId2" Type="http://schemas.openxmlformats.org/officeDocument/2006/relationships/image" Target="../media/image1.png"/><Relationship Id="rId10" Type="http://schemas.openxmlformats.org/officeDocument/2006/relationships/tags" Target="../tags/tag291.xml"/><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9" Type="http://schemas.openxmlformats.org/officeDocument/2006/relationships/tags" Target="../tags/tag296.xml"/><Relationship Id="rId8" Type="http://schemas.openxmlformats.org/officeDocument/2006/relationships/tags" Target="../tags/tag295.xml"/><Relationship Id="rId7" Type="http://schemas.openxmlformats.org/officeDocument/2006/relationships/image" Target="../media/image3.png"/><Relationship Id="rId6" Type="http://schemas.openxmlformats.org/officeDocument/2006/relationships/tags" Target="../tags/tag294.xml"/><Relationship Id="rId5" Type="http://schemas.openxmlformats.org/officeDocument/2006/relationships/image" Target="../media/image4.png"/><Relationship Id="rId4" Type="http://schemas.openxmlformats.org/officeDocument/2006/relationships/tags" Target="../tags/tag293.xml"/><Relationship Id="rId3" Type="http://schemas.openxmlformats.org/officeDocument/2006/relationships/tags" Target="../tags/tag292.xml"/><Relationship Id="rId2" Type="http://schemas.openxmlformats.org/officeDocument/2006/relationships/image" Target="../media/image1.png"/><Relationship Id="rId10" Type="http://schemas.openxmlformats.org/officeDocument/2006/relationships/tags" Target="../tags/tag297.xml"/><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9" Type="http://schemas.openxmlformats.org/officeDocument/2006/relationships/tags" Target="../tags/tag302.xml"/><Relationship Id="rId8" Type="http://schemas.openxmlformats.org/officeDocument/2006/relationships/tags" Target="../tags/tag301.xml"/><Relationship Id="rId7" Type="http://schemas.openxmlformats.org/officeDocument/2006/relationships/image" Target="../media/image13.png"/><Relationship Id="rId6" Type="http://schemas.openxmlformats.org/officeDocument/2006/relationships/tags" Target="../tags/tag300.xml"/><Relationship Id="rId5" Type="http://schemas.openxmlformats.org/officeDocument/2006/relationships/image" Target="../media/image12.png"/><Relationship Id="rId4" Type="http://schemas.openxmlformats.org/officeDocument/2006/relationships/tags" Target="../tags/tag299.xml"/><Relationship Id="rId3" Type="http://schemas.openxmlformats.org/officeDocument/2006/relationships/tags" Target="../tags/tag298.xml"/><Relationship Id="rId2" Type="http://schemas.openxmlformats.org/officeDocument/2006/relationships/image" Target="../media/image1.png"/><Relationship Id="rId10" Type="http://schemas.openxmlformats.org/officeDocument/2006/relationships/tags" Target="../tags/tag303.xml"/><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9" Type="http://schemas.openxmlformats.org/officeDocument/2006/relationships/tags" Target="../tags/tag308.xml"/><Relationship Id="rId8" Type="http://schemas.openxmlformats.org/officeDocument/2006/relationships/tags" Target="../tags/tag307.xml"/><Relationship Id="rId7" Type="http://schemas.openxmlformats.org/officeDocument/2006/relationships/image" Target="../media/image3.png"/><Relationship Id="rId6" Type="http://schemas.openxmlformats.org/officeDocument/2006/relationships/tags" Target="../tags/tag306.xml"/><Relationship Id="rId5" Type="http://schemas.openxmlformats.org/officeDocument/2006/relationships/image" Target="../media/image2.png"/><Relationship Id="rId4" Type="http://schemas.openxmlformats.org/officeDocument/2006/relationships/tags" Target="../tags/tag305.xml"/><Relationship Id="rId3" Type="http://schemas.openxmlformats.org/officeDocument/2006/relationships/tags" Target="../tags/tag304.xml"/><Relationship Id="rId2" Type="http://schemas.openxmlformats.org/officeDocument/2006/relationships/image" Target="../media/image1.png"/><Relationship Id="rId12" Type="http://schemas.openxmlformats.org/officeDocument/2006/relationships/tags" Target="../tags/tag311.xml"/><Relationship Id="rId11" Type="http://schemas.openxmlformats.org/officeDocument/2006/relationships/tags" Target="../tags/tag310.xml"/><Relationship Id="rId10" Type="http://schemas.openxmlformats.org/officeDocument/2006/relationships/tags" Target="../tags/tag309.xml"/><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9" Type="http://schemas.openxmlformats.org/officeDocument/2006/relationships/tags" Target="../tags/tag324.xml"/><Relationship Id="rId8" Type="http://schemas.openxmlformats.org/officeDocument/2006/relationships/tags" Target="../tags/tag323.xml"/><Relationship Id="rId7" Type="http://schemas.openxmlformats.org/officeDocument/2006/relationships/tags" Target="../tags/tag322.xml"/><Relationship Id="rId6" Type="http://schemas.openxmlformats.org/officeDocument/2006/relationships/tags" Target="../tags/tag321.xml"/><Relationship Id="rId5" Type="http://schemas.openxmlformats.org/officeDocument/2006/relationships/tags" Target="../tags/tag320.xml"/><Relationship Id="rId4" Type="http://schemas.openxmlformats.org/officeDocument/2006/relationships/tags" Target="../tags/tag319.xml"/><Relationship Id="rId3" Type="http://schemas.openxmlformats.org/officeDocument/2006/relationships/tags" Target="../tags/tag318.xml"/><Relationship Id="rId2" Type="http://schemas.openxmlformats.org/officeDocument/2006/relationships/image" Target="../media/image1.png"/><Relationship Id="rId11" Type="http://schemas.openxmlformats.org/officeDocument/2006/relationships/tags" Target="../tags/tag326.xml"/><Relationship Id="rId10" Type="http://schemas.openxmlformats.org/officeDocument/2006/relationships/tags" Target="../tags/tag325.xml"/><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9" Type="http://schemas.openxmlformats.org/officeDocument/2006/relationships/tags" Target="../tags/tag330.xml"/><Relationship Id="rId8" Type="http://schemas.openxmlformats.org/officeDocument/2006/relationships/image" Target="../media/image4.png"/><Relationship Id="rId7" Type="http://schemas.openxmlformats.org/officeDocument/2006/relationships/tags" Target="../tags/tag329.xml"/><Relationship Id="rId6" Type="http://schemas.openxmlformats.org/officeDocument/2006/relationships/image" Target="../media/image3.png"/><Relationship Id="rId5" Type="http://schemas.openxmlformats.org/officeDocument/2006/relationships/tags" Target="../tags/tag328.xml"/><Relationship Id="rId4" Type="http://schemas.openxmlformats.org/officeDocument/2006/relationships/image" Target="../media/image2.png"/><Relationship Id="rId3" Type="http://schemas.openxmlformats.org/officeDocument/2006/relationships/tags" Target="../tags/tag327.xml"/><Relationship Id="rId2" Type="http://schemas.openxmlformats.org/officeDocument/2006/relationships/image" Target="../media/image1.png"/><Relationship Id="rId12" Type="http://schemas.openxmlformats.org/officeDocument/2006/relationships/tags" Target="../tags/tag333.xml"/><Relationship Id="rId11" Type="http://schemas.openxmlformats.org/officeDocument/2006/relationships/tags" Target="../tags/tag332.xml"/><Relationship Id="rId10" Type="http://schemas.openxmlformats.org/officeDocument/2006/relationships/tags" Target="../tags/tag331.xm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9" Type="http://schemas.openxmlformats.org/officeDocument/2006/relationships/tags" Target="../tags/tag338.xml"/><Relationship Id="rId8" Type="http://schemas.openxmlformats.org/officeDocument/2006/relationships/image" Target="../media/image6.png"/><Relationship Id="rId7" Type="http://schemas.openxmlformats.org/officeDocument/2006/relationships/tags" Target="../tags/tag337.xml"/><Relationship Id="rId6" Type="http://schemas.openxmlformats.org/officeDocument/2006/relationships/tags" Target="../tags/tag336.xml"/><Relationship Id="rId5" Type="http://schemas.openxmlformats.org/officeDocument/2006/relationships/image" Target="../media/image5.png"/><Relationship Id="rId4" Type="http://schemas.openxmlformats.org/officeDocument/2006/relationships/tags" Target="../tags/tag335.xml"/><Relationship Id="rId3" Type="http://schemas.openxmlformats.org/officeDocument/2006/relationships/tags" Target="../tags/tag334.xml"/><Relationship Id="rId2" Type="http://schemas.openxmlformats.org/officeDocument/2006/relationships/image" Target="../media/image1.png"/><Relationship Id="rId16" Type="http://schemas.openxmlformats.org/officeDocument/2006/relationships/tags" Target="../tags/tag344.xml"/><Relationship Id="rId15" Type="http://schemas.openxmlformats.org/officeDocument/2006/relationships/tags" Target="../tags/tag343.xml"/><Relationship Id="rId14" Type="http://schemas.openxmlformats.org/officeDocument/2006/relationships/tags" Target="../tags/tag342.xml"/><Relationship Id="rId13" Type="http://schemas.openxmlformats.org/officeDocument/2006/relationships/tags" Target="../tags/tag341.xml"/><Relationship Id="rId12" Type="http://schemas.openxmlformats.org/officeDocument/2006/relationships/tags" Target="../tags/tag340.xml"/><Relationship Id="rId11" Type="http://schemas.openxmlformats.org/officeDocument/2006/relationships/tags" Target="../tags/tag339.xml"/><Relationship Id="rId10" Type="http://schemas.openxmlformats.org/officeDocument/2006/relationships/image" Target="../media/image7.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9" Type="http://schemas.openxmlformats.org/officeDocument/2006/relationships/tags" Target="../tags/tag348.xml"/><Relationship Id="rId8" Type="http://schemas.openxmlformats.org/officeDocument/2006/relationships/image" Target="../media/image4.png"/><Relationship Id="rId7" Type="http://schemas.openxmlformats.org/officeDocument/2006/relationships/tags" Target="../tags/tag347.xml"/><Relationship Id="rId6" Type="http://schemas.openxmlformats.org/officeDocument/2006/relationships/image" Target="../media/image3.png"/><Relationship Id="rId5" Type="http://schemas.openxmlformats.org/officeDocument/2006/relationships/tags" Target="../tags/tag346.xml"/><Relationship Id="rId4" Type="http://schemas.openxmlformats.org/officeDocument/2006/relationships/image" Target="../media/image2.png"/><Relationship Id="rId3" Type="http://schemas.openxmlformats.org/officeDocument/2006/relationships/tags" Target="../tags/tag345.xml"/><Relationship Id="rId2" Type="http://schemas.openxmlformats.org/officeDocument/2006/relationships/image" Target="../media/image1.png"/><Relationship Id="rId12" Type="http://schemas.openxmlformats.org/officeDocument/2006/relationships/tags" Target="../tags/tag351.xml"/><Relationship Id="rId11" Type="http://schemas.openxmlformats.org/officeDocument/2006/relationships/tags" Target="../tags/tag350.xml"/><Relationship Id="rId10" Type="http://schemas.openxmlformats.org/officeDocument/2006/relationships/tags" Target="../tags/tag349.xm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9" Type="http://schemas.openxmlformats.org/officeDocument/2006/relationships/tags" Target="../tags/tag355.xml"/><Relationship Id="rId8" Type="http://schemas.openxmlformats.org/officeDocument/2006/relationships/image" Target="../media/image4.png"/><Relationship Id="rId7" Type="http://schemas.openxmlformats.org/officeDocument/2006/relationships/tags" Target="../tags/tag354.xml"/><Relationship Id="rId6" Type="http://schemas.openxmlformats.org/officeDocument/2006/relationships/image" Target="../media/image3.png"/><Relationship Id="rId5" Type="http://schemas.openxmlformats.org/officeDocument/2006/relationships/tags" Target="../tags/tag353.xml"/><Relationship Id="rId4" Type="http://schemas.openxmlformats.org/officeDocument/2006/relationships/image" Target="../media/image2.png"/><Relationship Id="rId3" Type="http://schemas.openxmlformats.org/officeDocument/2006/relationships/tags" Target="../tags/tag352.xml"/><Relationship Id="rId2" Type="http://schemas.openxmlformats.org/officeDocument/2006/relationships/image" Target="../media/image1.png"/><Relationship Id="rId12" Type="http://schemas.openxmlformats.org/officeDocument/2006/relationships/tags" Target="../tags/tag358.xml"/><Relationship Id="rId11" Type="http://schemas.openxmlformats.org/officeDocument/2006/relationships/tags" Target="../tags/tag357.xml"/><Relationship Id="rId10" Type="http://schemas.openxmlformats.org/officeDocument/2006/relationships/tags" Target="../tags/tag356.xm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9" Type="http://schemas.openxmlformats.org/officeDocument/2006/relationships/tags" Target="../tags/tag364.xml"/><Relationship Id="rId8" Type="http://schemas.openxmlformats.org/officeDocument/2006/relationships/tags" Target="../tags/tag363.xml"/><Relationship Id="rId7" Type="http://schemas.openxmlformats.org/officeDocument/2006/relationships/tags" Target="../tags/tag362.xml"/><Relationship Id="rId6" Type="http://schemas.openxmlformats.org/officeDocument/2006/relationships/tags" Target="../tags/tag361.xml"/><Relationship Id="rId5" Type="http://schemas.openxmlformats.org/officeDocument/2006/relationships/image" Target="../media/image5.png"/><Relationship Id="rId4" Type="http://schemas.openxmlformats.org/officeDocument/2006/relationships/tags" Target="../tags/tag360.xml"/><Relationship Id="rId3" Type="http://schemas.openxmlformats.org/officeDocument/2006/relationships/tags" Target="../tags/tag359.xml"/><Relationship Id="rId2" Type="http://schemas.openxmlformats.org/officeDocument/2006/relationships/image" Target="../media/image1.png"/><Relationship Id="rId10" Type="http://schemas.openxmlformats.org/officeDocument/2006/relationships/tags" Target="../tags/tag365.xml"/><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7" Type="http://schemas.openxmlformats.org/officeDocument/2006/relationships/tags" Target="../tags/tag369.xml"/><Relationship Id="rId6" Type="http://schemas.openxmlformats.org/officeDocument/2006/relationships/tags" Target="../tags/tag368.xml"/><Relationship Id="rId5" Type="http://schemas.openxmlformats.org/officeDocument/2006/relationships/tags" Target="../tags/tag367.xml"/><Relationship Id="rId4" Type="http://schemas.openxmlformats.org/officeDocument/2006/relationships/image" Target="../media/image5.png"/><Relationship Id="rId3" Type="http://schemas.openxmlformats.org/officeDocument/2006/relationships/tags" Target="../tags/tag366.xml"/><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9" Type="http://schemas.openxmlformats.org/officeDocument/2006/relationships/tags" Target="../tags/tag373.xml"/><Relationship Id="rId8" Type="http://schemas.openxmlformats.org/officeDocument/2006/relationships/image" Target="../media/image4.png"/><Relationship Id="rId7" Type="http://schemas.openxmlformats.org/officeDocument/2006/relationships/tags" Target="../tags/tag372.xml"/><Relationship Id="rId6" Type="http://schemas.openxmlformats.org/officeDocument/2006/relationships/image" Target="../media/image3.png"/><Relationship Id="rId5" Type="http://schemas.openxmlformats.org/officeDocument/2006/relationships/tags" Target="../tags/tag371.xml"/><Relationship Id="rId4" Type="http://schemas.openxmlformats.org/officeDocument/2006/relationships/image" Target="../media/image2.png"/><Relationship Id="rId3" Type="http://schemas.openxmlformats.org/officeDocument/2006/relationships/tags" Target="../tags/tag370.xml"/><Relationship Id="rId2" Type="http://schemas.openxmlformats.org/officeDocument/2006/relationships/image" Target="../media/image1.png"/><Relationship Id="rId12" Type="http://schemas.openxmlformats.org/officeDocument/2006/relationships/tags" Target="../tags/tag376.xml"/><Relationship Id="rId11" Type="http://schemas.openxmlformats.org/officeDocument/2006/relationships/tags" Target="../tags/tag375.xml"/><Relationship Id="rId10" Type="http://schemas.openxmlformats.org/officeDocument/2006/relationships/tags" Target="../tags/tag374.xml"/><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9" Type="http://schemas.openxmlformats.org/officeDocument/2006/relationships/tags" Target="../tags/tag380.xml"/><Relationship Id="rId8" Type="http://schemas.openxmlformats.org/officeDocument/2006/relationships/image" Target="../media/image4.png"/><Relationship Id="rId7" Type="http://schemas.openxmlformats.org/officeDocument/2006/relationships/tags" Target="../tags/tag379.xml"/><Relationship Id="rId6" Type="http://schemas.openxmlformats.org/officeDocument/2006/relationships/image" Target="../media/image3.png"/><Relationship Id="rId5" Type="http://schemas.openxmlformats.org/officeDocument/2006/relationships/tags" Target="../tags/tag378.xml"/><Relationship Id="rId4" Type="http://schemas.openxmlformats.org/officeDocument/2006/relationships/image" Target="../media/image2.png"/><Relationship Id="rId3" Type="http://schemas.openxmlformats.org/officeDocument/2006/relationships/tags" Target="../tags/tag377.xml"/><Relationship Id="rId2" Type="http://schemas.openxmlformats.org/officeDocument/2006/relationships/image" Target="../media/image1.png"/><Relationship Id="rId12" Type="http://schemas.openxmlformats.org/officeDocument/2006/relationships/tags" Target="../tags/tag383.xml"/><Relationship Id="rId11" Type="http://schemas.openxmlformats.org/officeDocument/2006/relationships/tags" Target="../tags/tag382.xml"/><Relationship Id="rId10" Type="http://schemas.openxmlformats.org/officeDocument/2006/relationships/tags" Target="../tags/tag381.xml"/><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9" Type="http://schemas.openxmlformats.org/officeDocument/2006/relationships/tags" Target="../tags/tag387.xml"/><Relationship Id="rId8" Type="http://schemas.openxmlformats.org/officeDocument/2006/relationships/image" Target="../media/image4.png"/><Relationship Id="rId7" Type="http://schemas.openxmlformats.org/officeDocument/2006/relationships/tags" Target="../tags/tag386.xml"/><Relationship Id="rId6" Type="http://schemas.openxmlformats.org/officeDocument/2006/relationships/image" Target="../media/image3.png"/><Relationship Id="rId5" Type="http://schemas.openxmlformats.org/officeDocument/2006/relationships/tags" Target="../tags/tag385.xml"/><Relationship Id="rId4" Type="http://schemas.openxmlformats.org/officeDocument/2006/relationships/image" Target="../media/image2.png"/><Relationship Id="rId3" Type="http://schemas.openxmlformats.org/officeDocument/2006/relationships/tags" Target="../tags/tag384.xml"/><Relationship Id="rId2" Type="http://schemas.openxmlformats.org/officeDocument/2006/relationships/image" Target="../media/image1.png"/><Relationship Id="rId12" Type="http://schemas.openxmlformats.org/officeDocument/2006/relationships/tags" Target="../tags/tag390.xml"/><Relationship Id="rId11" Type="http://schemas.openxmlformats.org/officeDocument/2006/relationships/tags" Target="../tags/tag389.xml"/><Relationship Id="rId10" Type="http://schemas.openxmlformats.org/officeDocument/2006/relationships/tags" Target="../tags/tag388.xml"/><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9" Type="http://schemas.openxmlformats.org/officeDocument/2006/relationships/tags" Target="../tags/tag396.xml"/><Relationship Id="rId8" Type="http://schemas.openxmlformats.org/officeDocument/2006/relationships/tags" Target="../tags/tag395.xml"/><Relationship Id="rId7" Type="http://schemas.openxmlformats.org/officeDocument/2006/relationships/tags" Target="../tags/tag394.xml"/><Relationship Id="rId6" Type="http://schemas.openxmlformats.org/officeDocument/2006/relationships/tags" Target="../tags/tag393.xml"/><Relationship Id="rId5" Type="http://schemas.openxmlformats.org/officeDocument/2006/relationships/tags" Target="../tags/tag392.xml"/><Relationship Id="rId4" Type="http://schemas.openxmlformats.org/officeDocument/2006/relationships/image" Target="../media/image5.png"/><Relationship Id="rId3" Type="http://schemas.openxmlformats.org/officeDocument/2006/relationships/tags" Target="../tags/tag391.xml"/><Relationship Id="rId2" Type="http://schemas.openxmlformats.org/officeDocument/2006/relationships/image" Target="../media/image1.png"/><Relationship Id="rId14" Type="http://schemas.openxmlformats.org/officeDocument/2006/relationships/tags" Target="../tags/tag401.xml"/><Relationship Id="rId13" Type="http://schemas.openxmlformats.org/officeDocument/2006/relationships/tags" Target="../tags/tag400.xml"/><Relationship Id="rId12" Type="http://schemas.openxmlformats.org/officeDocument/2006/relationships/tags" Target="../tags/tag399.xml"/><Relationship Id="rId11" Type="http://schemas.openxmlformats.org/officeDocument/2006/relationships/tags" Target="../tags/tag398.xml"/><Relationship Id="rId10" Type="http://schemas.openxmlformats.org/officeDocument/2006/relationships/tags" Target="../tags/tag397.xml"/><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5" Type="http://schemas.openxmlformats.org/officeDocument/2006/relationships/tags" Target="../tags/tag404.xml"/><Relationship Id="rId4" Type="http://schemas.openxmlformats.org/officeDocument/2006/relationships/tags" Target="../tags/tag403.xml"/><Relationship Id="rId3" Type="http://schemas.openxmlformats.org/officeDocument/2006/relationships/tags" Target="../tags/tag402.xml"/><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tags" Target="../tags/tag408.xml"/><Relationship Id="rId7" Type="http://schemas.openxmlformats.org/officeDocument/2006/relationships/image" Target="../media/image9.png"/><Relationship Id="rId6" Type="http://schemas.openxmlformats.org/officeDocument/2006/relationships/tags" Target="../tags/tag407.xml"/><Relationship Id="rId5" Type="http://schemas.openxmlformats.org/officeDocument/2006/relationships/image" Target="../media/image8.png"/><Relationship Id="rId4" Type="http://schemas.openxmlformats.org/officeDocument/2006/relationships/tags" Target="../tags/tag406.xml"/><Relationship Id="rId3" Type="http://schemas.openxmlformats.org/officeDocument/2006/relationships/tags" Target="../tags/tag405.xml"/><Relationship Id="rId2" Type="http://schemas.openxmlformats.org/officeDocument/2006/relationships/image" Target="../media/image1.png"/><Relationship Id="rId14" Type="http://schemas.openxmlformats.org/officeDocument/2006/relationships/tags" Target="../tags/tag412.xml"/><Relationship Id="rId13" Type="http://schemas.openxmlformats.org/officeDocument/2006/relationships/tags" Target="../tags/tag411.xml"/><Relationship Id="rId12" Type="http://schemas.openxmlformats.org/officeDocument/2006/relationships/tags" Target="../tags/tag410.xml"/><Relationship Id="rId11" Type="http://schemas.openxmlformats.org/officeDocument/2006/relationships/image" Target="../media/image11.png"/><Relationship Id="rId10" Type="http://schemas.openxmlformats.org/officeDocument/2006/relationships/tags" Target="../tags/tag409.xml"/><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9" Type="http://schemas.openxmlformats.org/officeDocument/2006/relationships/tags" Target="../tags/tag417.xml"/><Relationship Id="rId8" Type="http://schemas.openxmlformats.org/officeDocument/2006/relationships/tags" Target="../tags/tag416.xml"/><Relationship Id="rId7" Type="http://schemas.openxmlformats.org/officeDocument/2006/relationships/image" Target="../media/image3.png"/><Relationship Id="rId6" Type="http://schemas.openxmlformats.org/officeDocument/2006/relationships/tags" Target="../tags/tag415.xml"/><Relationship Id="rId5" Type="http://schemas.openxmlformats.org/officeDocument/2006/relationships/image" Target="../media/image4.png"/><Relationship Id="rId4" Type="http://schemas.openxmlformats.org/officeDocument/2006/relationships/tags" Target="../tags/tag414.xml"/><Relationship Id="rId3" Type="http://schemas.openxmlformats.org/officeDocument/2006/relationships/tags" Target="../tags/tag413.xml"/><Relationship Id="rId2" Type="http://schemas.openxmlformats.org/officeDocument/2006/relationships/image" Target="../media/image1.png"/><Relationship Id="rId10" Type="http://schemas.openxmlformats.org/officeDocument/2006/relationships/tags" Target="../tags/tag418.xml"/><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9" Type="http://schemas.openxmlformats.org/officeDocument/2006/relationships/tags" Target="../tags/tag423.xml"/><Relationship Id="rId8" Type="http://schemas.openxmlformats.org/officeDocument/2006/relationships/tags" Target="../tags/tag422.xml"/><Relationship Id="rId7" Type="http://schemas.openxmlformats.org/officeDocument/2006/relationships/image" Target="../media/image3.png"/><Relationship Id="rId6" Type="http://schemas.openxmlformats.org/officeDocument/2006/relationships/tags" Target="../tags/tag421.xml"/><Relationship Id="rId5" Type="http://schemas.openxmlformats.org/officeDocument/2006/relationships/image" Target="../media/image2.png"/><Relationship Id="rId4" Type="http://schemas.openxmlformats.org/officeDocument/2006/relationships/tags" Target="../tags/tag420.xml"/><Relationship Id="rId3" Type="http://schemas.openxmlformats.org/officeDocument/2006/relationships/tags" Target="../tags/tag419.xml"/><Relationship Id="rId2" Type="http://schemas.openxmlformats.org/officeDocument/2006/relationships/image" Target="../media/image1.png"/><Relationship Id="rId10" Type="http://schemas.openxmlformats.org/officeDocument/2006/relationships/tags" Target="../tags/tag424.xml"/><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9" Type="http://schemas.openxmlformats.org/officeDocument/2006/relationships/tags" Target="../tags/tag429.xml"/><Relationship Id="rId8" Type="http://schemas.openxmlformats.org/officeDocument/2006/relationships/tags" Target="../tags/tag428.xml"/><Relationship Id="rId7" Type="http://schemas.openxmlformats.org/officeDocument/2006/relationships/image" Target="../media/image3.png"/><Relationship Id="rId6" Type="http://schemas.openxmlformats.org/officeDocument/2006/relationships/tags" Target="../tags/tag427.xml"/><Relationship Id="rId5" Type="http://schemas.openxmlformats.org/officeDocument/2006/relationships/image" Target="../media/image4.png"/><Relationship Id="rId4" Type="http://schemas.openxmlformats.org/officeDocument/2006/relationships/tags" Target="../tags/tag426.xml"/><Relationship Id="rId3" Type="http://schemas.openxmlformats.org/officeDocument/2006/relationships/tags" Target="../tags/tag425.xml"/><Relationship Id="rId2" Type="http://schemas.openxmlformats.org/officeDocument/2006/relationships/image" Target="../media/image1.png"/><Relationship Id="rId10" Type="http://schemas.openxmlformats.org/officeDocument/2006/relationships/tags" Target="../tags/tag430.xml"/><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9" Type="http://schemas.openxmlformats.org/officeDocument/2006/relationships/tags" Target="../tags/tag435.xml"/><Relationship Id="rId8" Type="http://schemas.openxmlformats.org/officeDocument/2006/relationships/tags" Target="../tags/tag434.xml"/><Relationship Id="rId7" Type="http://schemas.openxmlformats.org/officeDocument/2006/relationships/image" Target="../media/image13.png"/><Relationship Id="rId6" Type="http://schemas.openxmlformats.org/officeDocument/2006/relationships/tags" Target="../tags/tag433.xml"/><Relationship Id="rId5" Type="http://schemas.openxmlformats.org/officeDocument/2006/relationships/image" Target="../media/image12.png"/><Relationship Id="rId4" Type="http://schemas.openxmlformats.org/officeDocument/2006/relationships/tags" Target="../tags/tag432.xml"/><Relationship Id="rId3" Type="http://schemas.openxmlformats.org/officeDocument/2006/relationships/tags" Target="../tags/tag431.xml"/><Relationship Id="rId2" Type="http://schemas.openxmlformats.org/officeDocument/2006/relationships/image" Target="../media/image1.png"/><Relationship Id="rId10" Type="http://schemas.openxmlformats.org/officeDocument/2006/relationships/tags" Target="../tags/tag436.xml"/><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9" Type="http://schemas.openxmlformats.org/officeDocument/2006/relationships/tags" Target="../tags/tag441.xml"/><Relationship Id="rId8" Type="http://schemas.openxmlformats.org/officeDocument/2006/relationships/tags" Target="../tags/tag440.xml"/><Relationship Id="rId7" Type="http://schemas.openxmlformats.org/officeDocument/2006/relationships/image" Target="../media/image3.png"/><Relationship Id="rId6" Type="http://schemas.openxmlformats.org/officeDocument/2006/relationships/tags" Target="../tags/tag439.xml"/><Relationship Id="rId5" Type="http://schemas.openxmlformats.org/officeDocument/2006/relationships/image" Target="../media/image2.png"/><Relationship Id="rId4" Type="http://schemas.openxmlformats.org/officeDocument/2006/relationships/tags" Target="../tags/tag438.xml"/><Relationship Id="rId3" Type="http://schemas.openxmlformats.org/officeDocument/2006/relationships/tags" Target="../tags/tag437.xml"/><Relationship Id="rId2" Type="http://schemas.openxmlformats.org/officeDocument/2006/relationships/image" Target="../media/image1.png"/><Relationship Id="rId12" Type="http://schemas.openxmlformats.org/officeDocument/2006/relationships/tags" Target="../tags/tag444.xml"/><Relationship Id="rId11" Type="http://schemas.openxmlformats.org/officeDocument/2006/relationships/tags" Target="../tags/tag443.xml"/><Relationship Id="rId10" Type="http://schemas.openxmlformats.org/officeDocument/2006/relationships/tags" Target="../tags/tag442.xml"/><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9" Type="http://schemas.openxmlformats.org/officeDocument/2006/relationships/tags" Target="../tags/tag457.xml"/><Relationship Id="rId8" Type="http://schemas.openxmlformats.org/officeDocument/2006/relationships/tags" Target="../tags/tag456.xml"/><Relationship Id="rId7" Type="http://schemas.openxmlformats.org/officeDocument/2006/relationships/tags" Target="../tags/tag455.xml"/><Relationship Id="rId6" Type="http://schemas.openxmlformats.org/officeDocument/2006/relationships/tags" Target="../tags/tag454.xml"/><Relationship Id="rId5" Type="http://schemas.openxmlformats.org/officeDocument/2006/relationships/tags" Target="../tags/tag453.xml"/><Relationship Id="rId4" Type="http://schemas.openxmlformats.org/officeDocument/2006/relationships/tags" Target="../tags/tag452.xml"/><Relationship Id="rId3" Type="http://schemas.openxmlformats.org/officeDocument/2006/relationships/tags" Target="../tags/tag451.xml"/><Relationship Id="rId2" Type="http://schemas.openxmlformats.org/officeDocument/2006/relationships/image" Target="../media/image1.png"/><Relationship Id="rId11" Type="http://schemas.openxmlformats.org/officeDocument/2006/relationships/tags" Target="../tags/tag459.xml"/><Relationship Id="rId10" Type="http://schemas.openxmlformats.org/officeDocument/2006/relationships/tags" Target="../tags/tag458.xm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9" Type="http://schemas.openxmlformats.org/officeDocument/2006/relationships/tags" Target="../tags/tag463.xml"/><Relationship Id="rId8" Type="http://schemas.openxmlformats.org/officeDocument/2006/relationships/image" Target="../media/image4.png"/><Relationship Id="rId7" Type="http://schemas.openxmlformats.org/officeDocument/2006/relationships/tags" Target="../tags/tag462.xml"/><Relationship Id="rId6" Type="http://schemas.openxmlformats.org/officeDocument/2006/relationships/image" Target="../media/image3.png"/><Relationship Id="rId5" Type="http://schemas.openxmlformats.org/officeDocument/2006/relationships/tags" Target="../tags/tag461.xml"/><Relationship Id="rId4" Type="http://schemas.openxmlformats.org/officeDocument/2006/relationships/image" Target="../media/image2.png"/><Relationship Id="rId3" Type="http://schemas.openxmlformats.org/officeDocument/2006/relationships/tags" Target="../tags/tag460.xml"/><Relationship Id="rId2" Type="http://schemas.openxmlformats.org/officeDocument/2006/relationships/image" Target="../media/image1.png"/><Relationship Id="rId12" Type="http://schemas.openxmlformats.org/officeDocument/2006/relationships/tags" Target="../tags/tag466.xml"/><Relationship Id="rId11" Type="http://schemas.openxmlformats.org/officeDocument/2006/relationships/tags" Target="../tags/tag465.xml"/><Relationship Id="rId10" Type="http://schemas.openxmlformats.org/officeDocument/2006/relationships/tags" Target="../tags/tag464.xml"/><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9" Type="http://schemas.openxmlformats.org/officeDocument/2006/relationships/tags" Target="../tags/tag471.xml"/><Relationship Id="rId8" Type="http://schemas.openxmlformats.org/officeDocument/2006/relationships/image" Target="../media/image6.png"/><Relationship Id="rId7" Type="http://schemas.openxmlformats.org/officeDocument/2006/relationships/tags" Target="../tags/tag470.xml"/><Relationship Id="rId6" Type="http://schemas.openxmlformats.org/officeDocument/2006/relationships/tags" Target="../tags/tag469.xml"/><Relationship Id="rId5" Type="http://schemas.openxmlformats.org/officeDocument/2006/relationships/image" Target="../media/image5.png"/><Relationship Id="rId4" Type="http://schemas.openxmlformats.org/officeDocument/2006/relationships/tags" Target="../tags/tag468.xml"/><Relationship Id="rId3" Type="http://schemas.openxmlformats.org/officeDocument/2006/relationships/tags" Target="../tags/tag467.xml"/><Relationship Id="rId2" Type="http://schemas.openxmlformats.org/officeDocument/2006/relationships/image" Target="../media/image1.png"/><Relationship Id="rId16" Type="http://schemas.openxmlformats.org/officeDocument/2006/relationships/tags" Target="../tags/tag477.xml"/><Relationship Id="rId15" Type="http://schemas.openxmlformats.org/officeDocument/2006/relationships/tags" Target="../tags/tag476.xml"/><Relationship Id="rId14" Type="http://schemas.openxmlformats.org/officeDocument/2006/relationships/tags" Target="../tags/tag475.xml"/><Relationship Id="rId13" Type="http://schemas.openxmlformats.org/officeDocument/2006/relationships/tags" Target="../tags/tag474.xml"/><Relationship Id="rId12" Type="http://schemas.openxmlformats.org/officeDocument/2006/relationships/tags" Target="../tags/tag473.xml"/><Relationship Id="rId11" Type="http://schemas.openxmlformats.org/officeDocument/2006/relationships/tags" Target="../tags/tag472.xml"/><Relationship Id="rId10" Type="http://schemas.openxmlformats.org/officeDocument/2006/relationships/image" Target="../media/image7.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9" Type="http://schemas.openxmlformats.org/officeDocument/2006/relationships/tags" Target="../tags/tag481.xml"/><Relationship Id="rId8" Type="http://schemas.openxmlformats.org/officeDocument/2006/relationships/image" Target="../media/image4.png"/><Relationship Id="rId7" Type="http://schemas.openxmlformats.org/officeDocument/2006/relationships/tags" Target="../tags/tag480.xml"/><Relationship Id="rId6" Type="http://schemas.openxmlformats.org/officeDocument/2006/relationships/image" Target="../media/image3.png"/><Relationship Id="rId5" Type="http://schemas.openxmlformats.org/officeDocument/2006/relationships/tags" Target="../tags/tag479.xml"/><Relationship Id="rId4" Type="http://schemas.openxmlformats.org/officeDocument/2006/relationships/image" Target="../media/image2.png"/><Relationship Id="rId3" Type="http://schemas.openxmlformats.org/officeDocument/2006/relationships/tags" Target="../tags/tag478.xml"/><Relationship Id="rId2" Type="http://schemas.openxmlformats.org/officeDocument/2006/relationships/image" Target="../media/image1.png"/><Relationship Id="rId12" Type="http://schemas.openxmlformats.org/officeDocument/2006/relationships/tags" Target="../tags/tag484.xml"/><Relationship Id="rId11" Type="http://schemas.openxmlformats.org/officeDocument/2006/relationships/tags" Target="../tags/tag483.xml"/><Relationship Id="rId10" Type="http://schemas.openxmlformats.org/officeDocument/2006/relationships/tags" Target="../tags/tag482.xml"/><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9" Type="http://schemas.openxmlformats.org/officeDocument/2006/relationships/tags" Target="../tags/tag488.xml"/><Relationship Id="rId8" Type="http://schemas.openxmlformats.org/officeDocument/2006/relationships/image" Target="../media/image4.png"/><Relationship Id="rId7" Type="http://schemas.openxmlformats.org/officeDocument/2006/relationships/tags" Target="../tags/tag487.xml"/><Relationship Id="rId6" Type="http://schemas.openxmlformats.org/officeDocument/2006/relationships/image" Target="../media/image3.png"/><Relationship Id="rId5" Type="http://schemas.openxmlformats.org/officeDocument/2006/relationships/tags" Target="../tags/tag486.xml"/><Relationship Id="rId4" Type="http://schemas.openxmlformats.org/officeDocument/2006/relationships/image" Target="../media/image2.png"/><Relationship Id="rId3" Type="http://schemas.openxmlformats.org/officeDocument/2006/relationships/tags" Target="../tags/tag485.xml"/><Relationship Id="rId2" Type="http://schemas.openxmlformats.org/officeDocument/2006/relationships/image" Target="../media/image1.png"/><Relationship Id="rId12" Type="http://schemas.openxmlformats.org/officeDocument/2006/relationships/tags" Target="../tags/tag491.xml"/><Relationship Id="rId11" Type="http://schemas.openxmlformats.org/officeDocument/2006/relationships/tags" Target="../tags/tag490.xml"/><Relationship Id="rId10" Type="http://schemas.openxmlformats.org/officeDocument/2006/relationships/tags" Target="../tags/tag489.xml"/><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9" Type="http://schemas.openxmlformats.org/officeDocument/2006/relationships/tags" Target="../tags/tag497.xml"/><Relationship Id="rId8" Type="http://schemas.openxmlformats.org/officeDocument/2006/relationships/tags" Target="../tags/tag496.xml"/><Relationship Id="rId7" Type="http://schemas.openxmlformats.org/officeDocument/2006/relationships/tags" Target="../tags/tag495.xml"/><Relationship Id="rId6" Type="http://schemas.openxmlformats.org/officeDocument/2006/relationships/tags" Target="../tags/tag494.xml"/><Relationship Id="rId5" Type="http://schemas.openxmlformats.org/officeDocument/2006/relationships/image" Target="../media/image5.png"/><Relationship Id="rId4" Type="http://schemas.openxmlformats.org/officeDocument/2006/relationships/tags" Target="../tags/tag493.xml"/><Relationship Id="rId3" Type="http://schemas.openxmlformats.org/officeDocument/2006/relationships/tags" Target="../tags/tag492.xml"/><Relationship Id="rId2" Type="http://schemas.openxmlformats.org/officeDocument/2006/relationships/image" Target="../media/image1.png"/><Relationship Id="rId10" Type="http://schemas.openxmlformats.org/officeDocument/2006/relationships/tags" Target="../tags/tag498.xml"/><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7" Type="http://schemas.openxmlformats.org/officeDocument/2006/relationships/tags" Target="../tags/tag502.xml"/><Relationship Id="rId6" Type="http://schemas.openxmlformats.org/officeDocument/2006/relationships/tags" Target="../tags/tag501.xml"/><Relationship Id="rId5" Type="http://schemas.openxmlformats.org/officeDocument/2006/relationships/tags" Target="../tags/tag500.xml"/><Relationship Id="rId4" Type="http://schemas.openxmlformats.org/officeDocument/2006/relationships/image" Target="../media/image5.png"/><Relationship Id="rId3" Type="http://schemas.openxmlformats.org/officeDocument/2006/relationships/tags" Target="../tags/tag499.xml"/><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9" Type="http://schemas.openxmlformats.org/officeDocument/2006/relationships/tags" Target="../tags/tag506.xml"/><Relationship Id="rId8" Type="http://schemas.openxmlformats.org/officeDocument/2006/relationships/image" Target="../media/image4.png"/><Relationship Id="rId7" Type="http://schemas.openxmlformats.org/officeDocument/2006/relationships/tags" Target="../tags/tag505.xml"/><Relationship Id="rId6" Type="http://schemas.openxmlformats.org/officeDocument/2006/relationships/image" Target="../media/image3.png"/><Relationship Id="rId5" Type="http://schemas.openxmlformats.org/officeDocument/2006/relationships/tags" Target="../tags/tag504.xml"/><Relationship Id="rId4" Type="http://schemas.openxmlformats.org/officeDocument/2006/relationships/image" Target="../media/image2.png"/><Relationship Id="rId3" Type="http://schemas.openxmlformats.org/officeDocument/2006/relationships/tags" Target="../tags/tag503.xml"/><Relationship Id="rId2" Type="http://schemas.openxmlformats.org/officeDocument/2006/relationships/image" Target="../media/image1.png"/><Relationship Id="rId12" Type="http://schemas.openxmlformats.org/officeDocument/2006/relationships/tags" Target="../tags/tag509.xml"/><Relationship Id="rId11" Type="http://schemas.openxmlformats.org/officeDocument/2006/relationships/tags" Target="../tags/tag508.xml"/><Relationship Id="rId10" Type="http://schemas.openxmlformats.org/officeDocument/2006/relationships/tags" Target="../tags/tag507.xml"/><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9" Type="http://schemas.openxmlformats.org/officeDocument/2006/relationships/tags" Target="../tags/tag513.xml"/><Relationship Id="rId8" Type="http://schemas.openxmlformats.org/officeDocument/2006/relationships/image" Target="../media/image4.png"/><Relationship Id="rId7" Type="http://schemas.openxmlformats.org/officeDocument/2006/relationships/tags" Target="../tags/tag512.xml"/><Relationship Id="rId6" Type="http://schemas.openxmlformats.org/officeDocument/2006/relationships/image" Target="../media/image3.png"/><Relationship Id="rId5" Type="http://schemas.openxmlformats.org/officeDocument/2006/relationships/tags" Target="../tags/tag511.xml"/><Relationship Id="rId4" Type="http://schemas.openxmlformats.org/officeDocument/2006/relationships/image" Target="../media/image2.png"/><Relationship Id="rId3" Type="http://schemas.openxmlformats.org/officeDocument/2006/relationships/tags" Target="../tags/tag510.xml"/><Relationship Id="rId2" Type="http://schemas.openxmlformats.org/officeDocument/2006/relationships/image" Target="../media/image1.png"/><Relationship Id="rId12" Type="http://schemas.openxmlformats.org/officeDocument/2006/relationships/tags" Target="../tags/tag516.xml"/><Relationship Id="rId11" Type="http://schemas.openxmlformats.org/officeDocument/2006/relationships/tags" Target="../tags/tag515.xml"/><Relationship Id="rId10" Type="http://schemas.openxmlformats.org/officeDocument/2006/relationships/tags" Target="../tags/tag514.xml"/><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9" Type="http://schemas.openxmlformats.org/officeDocument/2006/relationships/tags" Target="../tags/tag520.xml"/><Relationship Id="rId8" Type="http://schemas.openxmlformats.org/officeDocument/2006/relationships/image" Target="../media/image4.png"/><Relationship Id="rId7" Type="http://schemas.openxmlformats.org/officeDocument/2006/relationships/tags" Target="../tags/tag519.xml"/><Relationship Id="rId6" Type="http://schemas.openxmlformats.org/officeDocument/2006/relationships/image" Target="../media/image3.png"/><Relationship Id="rId5" Type="http://schemas.openxmlformats.org/officeDocument/2006/relationships/tags" Target="../tags/tag518.xml"/><Relationship Id="rId4" Type="http://schemas.openxmlformats.org/officeDocument/2006/relationships/image" Target="../media/image2.png"/><Relationship Id="rId3" Type="http://schemas.openxmlformats.org/officeDocument/2006/relationships/tags" Target="../tags/tag517.xml"/><Relationship Id="rId2" Type="http://schemas.openxmlformats.org/officeDocument/2006/relationships/image" Target="../media/image1.png"/><Relationship Id="rId12" Type="http://schemas.openxmlformats.org/officeDocument/2006/relationships/tags" Target="../tags/tag523.xml"/><Relationship Id="rId11" Type="http://schemas.openxmlformats.org/officeDocument/2006/relationships/tags" Target="../tags/tag522.xml"/><Relationship Id="rId10" Type="http://schemas.openxmlformats.org/officeDocument/2006/relationships/tags" Target="../tags/tag521.xml"/><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9" Type="http://schemas.openxmlformats.org/officeDocument/2006/relationships/tags" Target="../tags/tag529.xml"/><Relationship Id="rId8" Type="http://schemas.openxmlformats.org/officeDocument/2006/relationships/tags" Target="../tags/tag528.xml"/><Relationship Id="rId7" Type="http://schemas.openxmlformats.org/officeDocument/2006/relationships/tags" Target="../tags/tag527.xml"/><Relationship Id="rId6" Type="http://schemas.openxmlformats.org/officeDocument/2006/relationships/tags" Target="../tags/tag526.xml"/><Relationship Id="rId5" Type="http://schemas.openxmlformats.org/officeDocument/2006/relationships/tags" Target="../tags/tag525.xml"/><Relationship Id="rId4" Type="http://schemas.openxmlformats.org/officeDocument/2006/relationships/image" Target="../media/image5.png"/><Relationship Id="rId3" Type="http://schemas.openxmlformats.org/officeDocument/2006/relationships/tags" Target="../tags/tag524.xml"/><Relationship Id="rId2" Type="http://schemas.openxmlformats.org/officeDocument/2006/relationships/image" Target="../media/image1.png"/><Relationship Id="rId14" Type="http://schemas.openxmlformats.org/officeDocument/2006/relationships/tags" Target="../tags/tag534.xml"/><Relationship Id="rId13" Type="http://schemas.openxmlformats.org/officeDocument/2006/relationships/tags" Target="../tags/tag533.xml"/><Relationship Id="rId12" Type="http://schemas.openxmlformats.org/officeDocument/2006/relationships/tags" Target="../tags/tag532.xml"/><Relationship Id="rId11" Type="http://schemas.openxmlformats.org/officeDocument/2006/relationships/tags" Target="../tags/tag531.xml"/><Relationship Id="rId10" Type="http://schemas.openxmlformats.org/officeDocument/2006/relationships/tags" Target="../tags/tag530.xml"/><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5" Type="http://schemas.openxmlformats.org/officeDocument/2006/relationships/tags" Target="../tags/tag537.xml"/><Relationship Id="rId4" Type="http://schemas.openxmlformats.org/officeDocument/2006/relationships/tags" Target="../tags/tag536.xml"/><Relationship Id="rId3" Type="http://schemas.openxmlformats.org/officeDocument/2006/relationships/tags" Target="../tags/tag535.xml"/><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tags" Target="../tags/tag541.xml"/><Relationship Id="rId7" Type="http://schemas.openxmlformats.org/officeDocument/2006/relationships/image" Target="../media/image9.png"/><Relationship Id="rId6" Type="http://schemas.openxmlformats.org/officeDocument/2006/relationships/tags" Target="../tags/tag540.xml"/><Relationship Id="rId5" Type="http://schemas.openxmlformats.org/officeDocument/2006/relationships/image" Target="../media/image8.png"/><Relationship Id="rId4" Type="http://schemas.openxmlformats.org/officeDocument/2006/relationships/tags" Target="../tags/tag539.xml"/><Relationship Id="rId3" Type="http://schemas.openxmlformats.org/officeDocument/2006/relationships/tags" Target="../tags/tag538.xml"/><Relationship Id="rId2" Type="http://schemas.openxmlformats.org/officeDocument/2006/relationships/image" Target="../media/image1.png"/><Relationship Id="rId14" Type="http://schemas.openxmlformats.org/officeDocument/2006/relationships/tags" Target="../tags/tag545.xml"/><Relationship Id="rId13" Type="http://schemas.openxmlformats.org/officeDocument/2006/relationships/tags" Target="../tags/tag544.xml"/><Relationship Id="rId12" Type="http://schemas.openxmlformats.org/officeDocument/2006/relationships/tags" Target="../tags/tag543.xml"/><Relationship Id="rId11" Type="http://schemas.openxmlformats.org/officeDocument/2006/relationships/image" Target="../media/image11.png"/><Relationship Id="rId10" Type="http://schemas.openxmlformats.org/officeDocument/2006/relationships/tags" Target="../tags/tag542.xml"/><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9" Type="http://schemas.openxmlformats.org/officeDocument/2006/relationships/tags" Target="../tags/tag550.xml"/><Relationship Id="rId8" Type="http://schemas.openxmlformats.org/officeDocument/2006/relationships/tags" Target="../tags/tag549.xml"/><Relationship Id="rId7" Type="http://schemas.openxmlformats.org/officeDocument/2006/relationships/image" Target="../media/image3.png"/><Relationship Id="rId6" Type="http://schemas.openxmlformats.org/officeDocument/2006/relationships/tags" Target="../tags/tag548.xml"/><Relationship Id="rId5" Type="http://schemas.openxmlformats.org/officeDocument/2006/relationships/image" Target="../media/image4.png"/><Relationship Id="rId4" Type="http://schemas.openxmlformats.org/officeDocument/2006/relationships/tags" Target="../tags/tag547.xml"/><Relationship Id="rId3" Type="http://schemas.openxmlformats.org/officeDocument/2006/relationships/tags" Target="../tags/tag546.xml"/><Relationship Id="rId2" Type="http://schemas.openxmlformats.org/officeDocument/2006/relationships/image" Target="../media/image1.png"/><Relationship Id="rId10" Type="http://schemas.openxmlformats.org/officeDocument/2006/relationships/tags" Target="../tags/tag551.xml"/><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9" Type="http://schemas.openxmlformats.org/officeDocument/2006/relationships/tags" Target="../tags/tag556.xml"/><Relationship Id="rId8" Type="http://schemas.openxmlformats.org/officeDocument/2006/relationships/tags" Target="../tags/tag555.xml"/><Relationship Id="rId7" Type="http://schemas.openxmlformats.org/officeDocument/2006/relationships/image" Target="../media/image3.png"/><Relationship Id="rId6" Type="http://schemas.openxmlformats.org/officeDocument/2006/relationships/tags" Target="../tags/tag554.xml"/><Relationship Id="rId5" Type="http://schemas.openxmlformats.org/officeDocument/2006/relationships/image" Target="../media/image2.png"/><Relationship Id="rId4" Type="http://schemas.openxmlformats.org/officeDocument/2006/relationships/tags" Target="../tags/tag553.xml"/><Relationship Id="rId3" Type="http://schemas.openxmlformats.org/officeDocument/2006/relationships/tags" Target="../tags/tag552.xml"/><Relationship Id="rId2" Type="http://schemas.openxmlformats.org/officeDocument/2006/relationships/image" Target="../media/image1.png"/><Relationship Id="rId10" Type="http://schemas.openxmlformats.org/officeDocument/2006/relationships/tags" Target="../tags/tag557.xml"/><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9" Type="http://schemas.openxmlformats.org/officeDocument/2006/relationships/tags" Target="../tags/tag562.xml"/><Relationship Id="rId8" Type="http://schemas.openxmlformats.org/officeDocument/2006/relationships/tags" Target="../tags/tag561.xml"/><Relationship Id="rId7" Type="http://schemas.openxmlformats.org/officeDocument/2006/relationships/image" Target="../media/image3.png"/><Relationship Id="rId6" Type="http://schemas.openxmlformats.org/officeDocument/2006/relationships/tags" Target="../tags/tag560.xml"/><Relationship Id="rId5" Type="http://schemas.openxmlformats.org/officeDocument/2006/relationships/image" Target="../media/image4.png"/><Relationship Id="rId4" Type="http://schemas.openxmlformats.org/officeDocument/2006/relationships/tags" Target="../tags/tag559.xml"/><Relationship Id="rId3" Type="http://schemas.openxmlformats.org/officeDocument/2006/relationships/tags" Target="../tags/tag558.xml"/><Relationship Id="rId2" Type="http://schemas.openxmlformats.org/officeDocument/2006/relationships/image" Target="../media/image1.png"/><Relationship Id="rId10" Type="http://schemas.openxmlformats.org/officeDocument/2006/relationships/tags" Target="../tags/tag563.xml"/><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9" Type="http://schemas.openxmlformats.org/officeDocument/2006/relationships/tags" Target="../tags/tag568.xml"/><Relationship Id="rId8" Type="http://schemas.openxmlformats.org/officeDocument/2006/relationships/tags" Target="../tags/tag567.xml"/><Relationship Id="rId7" Type="http://schemas.openxmlformats.org/officeDocument/2006/relationships/image" Target="../media/image13.png"/><Relationship Id="rId6" Type="http://schemas.openxmlformats.org/officeDocument/2006/relationships/tags" Target="../tags/tag566.xml"/><Relationship Id="rId5" Type="http://schemas.openxmlformats.org/officeDocument/2006/relationships/image" Target="../media/image12.png"/><Relationship Id="rId4" Type="http://schemas.openxmlformats.org/officeDocument/2006/relationships/tags" Target="../tags/tag565.xml"/><Relationship Id="rId3" Type="http://schemas.openxmlformats.org/officeDocument/2006/relationships/tags" Target="../tags/tag564.xml"/><Relationship Id="rId2" Type="http://schemas.openxmlformats.org/officeDocument/2006/relationships/image" Target="../media/image1.png"/><Relationship Id="rId10" Type="http://schemas.openxmlformats.org/officeDocument/2006/relationships/tags" Target="../tags/tag569.xml"/><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9" Type="http://schemas.openxmlformats.org/officeDocument/2006/relationships/tags" Target="../tags/tag574.xml"/><Relationship Id="rId8" Type="http://schemas.openxmlformats.org/officeDocument/2006/relationships/tags" Target="../tags/tag573.xml"/><Relationship Id="rId7" Type="http://schemas.openxmlformats.org/officeDocument/2006/relationships/image" Target="../media/image3.png"/><Relationship Id="rId6" Type="http://schemas.openxmlformats.org/officeDocument/2006/relationships/tags" Target="../tags/tag572.xml"/><Relationship Id="rId5" Type="http://schemas.openxmlformats.org/officeDocument/2006/relationships/image" Target="../media/image2.png"/><Relationship Id="rId4" Type="http://schemas.openxmlformats.org/officeDocument/2006/relationships/tags" Target="../tags/tag571.xml"/><Relationship Id="rId3" Type="http://schemas.openxmlformats.org/officeDocument/2006/relationships/tags" Target="../tags/tag570.xml"/><Relationship Id="rId2" Type="http://schemas.openxmlformats.org/officeDocument/2006/relationships/image" Target="../media/image1.png"/><Relationship Id="rId12" Type="http://schemas.openxmlformats.org/officeDocument/2006/relationships/tags" Target="../tags/tag577.xml"/><Relationship Id="rId11" Type="http://schemas.openxmlformats.org/officeDocument/2006/relationships/tags" Target="../tags/tag576.xml"/><Relationship Id="rId10" Type="http://schemas.openxmlformats.org/officeDocument/2006/relationships/tags" Target="../tags/tag575.xml"/><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4" name="任意多边形: 形状 3"/>
          <p:cNvSpPr/>
          <p:nvPr>
            <p:custDataLst>
              <p:tags r:id="rId2"/>
            </p:custDataLst>
          </p:nvPr>
        </p:nvSpPr>
        <p:spPr>
          <a:xfrm>
            <a:off x="11123613" y="-7937"/>
            <a:ext cx="1068388" cy="1052513"/>
          </a:xfrm>
          <a:custGeom>
            <a:avLst/>
            <a:gdLst>
              <a:gd name="connsiteX0" fmla="*/ 65352 w 1068729"/>
              <a:gd name="connsiteY0" fmla="*/ 0 h 1052118"/>
              <a:gd name="connsiteX1" fmla="*/ 1068729 w 1068729"/>
              <a:gd name="connsiteY1" fmla="*/ 0 h 1052118"/>
              <a:gd name="connsiteX2" fmla="*/ 1068729 w 1068729"/>
              <a:gd name="connsiteY2" fmla="*/ 977750 h 1052118"/>
              <a:gd name="connsiteX3" fmla="*/ 1040113 w 1068729"/>
              <a:gd name="connsiteY3" fmla="*/ 993283 h 1052118"/>
              <a:gd name="connsiteX4" fmla="*/ 748689 w 1068729"/>
              <a:gd name="connsiteY4" fmla="*/ 1052118 h 1052118"/>
              <a:gd name="connsiteX5" fmla="*/ 0 w 1068729"/>
              <a:gd name="connsiteY5" fmla="*/ 303429 h 1052118"/>
              <a:gd name="connsiteX6" fmla="*/ 58836 w 1068729"/>
              <a:gd name="connsiteY6" fmla="*/ 12005 h 10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8729" h="1052118">
                <a:moveTo>
                  <a:pt x="65352" y="0"/>
                </a:moveTo>
                <a:lnTo>
                  <a:pt x="1068729" y="0"/>
                </a:lnTo>
                <a:lnTo>
                  <a:pt x="1068729" y="977750"/>
                </a:lnTo>
                <a:lnTo>
                  <a:pt x="1040113" y="993283"/>
                </a:lnTo>
                <a:cubicBezTo>
                  <a:pt x="950541" y="1031168"/>
                  <a:pt x="852062" y="1052118"/>
                  <a:pt x="748689" y="1052118"/>
                </a:cubicBezTo>
                <a:cubicBezTo>
                  <a:pt x="335199" y="1052118"/>
                  <a:pt x="0" y="716919"/>
                  <a:pt x="0" y="303429"/>
                </a:cubicBezTo>
                <a:cubicBezTo>
                  <a:pt x="0" y="200056"/>
                  <a:pt x="20950" y="101577"/>
                  <a:pt x="58836" y="12005"/>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buFontTx/>
              <a:buNone/>
              <a:defRPr/>
            </a:pPr>
            <a:endParaRPr lang="zh-CN" altLang="en-US" sz="135" strike="noStrike" noProof="1">
              <a:latin typeface="微软雅黑" panose="020B0503020204020204" charset="-122"/>
              <a:cs typeface="微软雅黑" panose="020B0503020204020204" charset="-122"/>
            </a:endParaRPr>
          </a:p>
        </p:txBody>
      </p:sp>
      <p:sp>
        <p:nvSpPr>
          <p:cNvPr id="5" name="椭圆 4"/>
          <p:cNvSpPr/>
          <p:nvPr>
            <p:custDataLst>
              <p:tags r:id="rId3"/>
            </p:custDataLst>
          </p:nvPr>
        </p:nvSpPr>
        <p:spPr>
          <a:xfrm>
            <a:off x="8029575" y="458788"/>
            <a:ext cx="741363" cy="74136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buFontTx/>
              <a:buNone/>
              <a:defRPr/>
            </a:pPr>
            <a:endParaRPr lang="zh-CN" altLang="en-US" sz="135" strike="noStrike" noProof="1">
              <a:latin typeface="微软雅黑" panose="020B0503020204020204" charset="-122"/>
              <a:cs typeface="微软雅黑" panose="020B0503020204020204" charset="-122"/>
            </a:endParaRPr>
          </a:p>
        </p:txBody>
      </p:sp>
      <p:sp>
        <p:nvSpPr>
          <p:cNvPr id="6" name="任意多边形: 形状 5"/>
          <p:cNvSpPr/>
          <p:nvPr>
            <p:custDataLst>
              <p:tags r:id="rId4"/>
            </p:custDataLst>
          </p:nvPr>
        </p:nvSpPr>
        <p:spPr>
          <a:xfrm>
            <a:off x="3287713" y="-7937"/>
            <a:ext cx="1457325" cy="584200"/>
          </a:xfrm>
          <a:custGeom>
            <a:avLst/>
            <a:gdLst>
              <a:gd name="connsiteX0" fmla="*/ 0 w 1458561"/>
              <a:gd name="connsiteY0" fmla="*/ 0 h 584280"/>
              <a:gd name="connsiteX1" fmla="*/ 1458561 w 1458561"/>
              <a:gd name="connsiteY1" fmla="*/ 0 h 584280"/>
              <a:gd name="connsiteX2" fmla="*/ 1419134 w 1458561"/>
              <a:gd name="connsiteY2" fmla="*/ 127015 h 584280"/>
              <a:gd name="connsiteX3" fmla="*/ 729281 w 1458561"/>
              <a:gd name="connsiteY3" fmla="*/ 584280 h 584280"/>
              <a:gd name="connsiteX4" fmla="*/ 39427 w 1458561"/>
              <a:gd name="connsiteY4" fmla="*/ 127015 h 584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8561" h="584280">
                <a:moveTo>
                  <a:pt x="0" y="0"/>
                </a:moveTo>
                <a:lnTo>
                  <a:pt x="1458561" y="0"/>
                </a:lnTo>
                <a:lnTo>
                  <a:pt x="1419134" y="127015"/>
                </a:lnTo>
                <a:cubicBezTo>
                  <a:pt x="1305477" y="395731"/>
                  <a:pt x="1039398" y="584280"/>
                  <a:pt x="729281" y="584280"/>
                </a:cubicBezTo>
                <a:cubicBezTo>
                  <a:pt x="419163" y="584280"/>
                  <a:pt x="153084" y="395731"/>
                  <a:pt x="39427" y="12701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buFontTx/>
              <a:buNone/>
              <a:defRPr/>
            </a:pPr>
            <a:endParaRPr lang="zh-CN" altLang="en-US" sz="135" strike="noStrike" noProof="1">
              <a:latin typeface="微软雅黑" panose="020B0503020204020204" charset="-122"/>
              <a:cs typeface="微软雅黑" panose="020B0503020204020204" charset="-122"/>
            </a:endParaRPr>
          </a:p>
        </p:txBody>
      </p:sp>
      <p:sp>
        <p:nvSpPr>
          <p:cNvPr id="7" name="任意多边形: 形状 6"/>
          <p:cNvSpPr/>
          <p:nvPr>
            <p:custDataLst>
              <p:tags r:id="rId5"/>
            </p:custDataLst>
          </p:nvPr>
        </p:nvSpPr>
        <p:spPr>
          <a:xfrm>
            <a:off x="5199063" y="5929313"/>
            <a:ext cx="1828800" cy="938213"/>
          </a:xfrm>
          <a:custGeom>
            <a:avLst/>
            <a:gdLst>
              <a:gd name="connsiteX0" fmla="*/ 1058486 w 2116971"/>
              <a:gd name="connsiteY0" fmla="*/ 0 h 1086707"/>
              <a:gd name="connsiteX1" fmla="*/ 2116971 w 2116971"/>
              <a:gd name="connsiteY1" fmla="*/ 1058486 h 1086707"/>
              <a:gd name="connsiteX2" fmla="*/ 2114126 w 2116971"/>
              <a:gd name="connsiteY2" fmla="*/ 1086707 h 1086707"/>
              <a:gd name="connsiteX3" fmla="*/ 2845 w 2116971"/>
              <a:gd name="connsiteY3" fmla="*/ 1086707 h 1086707"/>
              <a:gd name="connsiteX4" fmla="*/ 0 w 2116971"/>
              <a:gd name="connsiteY4" fmla="*/ 1058486 h 1086707"/>
              <a:gd name="connsiteX5" fmla="*/ 1058486 w 2116971"/>
              <a:gd name="connsiteY5" fmla="*/ 0 h 108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6971" h="1086707">
                <a:moveTo>
                  <a:pt x="1058486" y="0"/>
                </a:moveTo>
                <a:cubicBezTo>
                  <a:pt x="1643071" y="0"/>
                  <a:pt x="2116971" y="473900"/>
                  <a:pt x="2116971" y="1058486"/>
                </a:cubicBezTo>
                <a:lnTo>
                  <a:pt x="2114126" y="1086707"/>
                </a:lnTo>
                <a:lnTo>
                  <a:pt x="2845" y="1086707"/>
                </a:lnTo>
                <a:lnTo>
                  <a:pt x="0" y="1058486"/>
                </a:lnTo>
                <a:cubicBezTo>
                  <a:pt x="0" y="473900"/>
                  <a:pt x="473899" y="0"/>
                  <a:pt x="105848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buFontTx/>
              <a:buNone/>
              <a:defRPr/>
            </a:pPr>
            <a:endParaRPr lang="zh-CN" altLang="en-US" sz="135" strike="noStrike" noProof="1">
              <a:latin typeface="微软雅黑" panose="020B0503020204020204" charset="-122"/>
              <a:cs typeface="微软雅黑" panose="020B0503020204020204" charset="-122"/>
            </a:endParaRPr>
          </a:p>
        </p:txBody>
      </p:sp>
      <p:sp>
        <p:nvSpPr>
          <p:cNvPr id="8" name="任意多边形: 形状 7"/>
          <p:cNvSpPr/>
          <p:nvPr>
            <p:custDataLst>
              <p:tags r:id="rId6"/>
            </p:custDataLst>
          </p:nvPr>
        </p:nvSpPr>
        <p:spPr>
          <a:xfrm>
            <a:off x="10945813" y="6275388"/>
            <a:ext cx="1036638" cy="593725"/>
          </a:xfrm>
          <a:custGeom>
            <a:avLst/>
            <a:gdLst>
              <a:gd name="connsiteX0" fmla="*/ 517890 w 1035780"/>
              <a:gd name="connsiteY0" fmla="*/ 0 h 593238"/>
              <a:gd name="connsiteX1" fmla="*/ 1035780 w 1035780"/>
              <a:gd name="connsiteY1" fmla="*/ 517890 h 593238"/>
              <a:gd name="connsiteX2" fmla="*/ 1028184 w 1035780"/>
              <a:gd name="connsiteY2" fmla="*/ 593238 h 593238"/>
              <a:gd name="connsiteX3" fmla="*/ 7596 w 1035780"/>
              <a:gd name="connsiteY3" fmla="*/ 593238 h 593238"/>
              <a:gd name="connsiteX4" fmla="*/ 0 w 1035780"/>
              <a:gd name="connsiteY4" fmla="*/ 517890 h 593238"/>
              <a:gd name="connsiteX5" fmla="*/ 517890 w 1035780"/>
              <a:gd name="connsiteY5" fmla="*/ 0 h 59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5780" h="593238">
                <a:moveTo>
                  <a:pt x="517890" y="0"/>
                </a:moveTo>
                <a:cubicBezTo>
                  <a:pt x="803913" y="0"/>
                  <a:pt x="1035780" y="231867"/>
                  <a:pt x="1035780" y="517890"/>
                </a:cubicBezTo>
                <a:lnTo>
                  <a:pt x="1028184" y="593238"/>
                </a:lnTo>
                <a:lnTo>
                  <a:pt x="7596" y="593238"/>
                </a:lnTo>
                <a:lnTo>
                  <a:pt x="0" y="517890"/>
                </a:lnTo>
                <a:cubicBezTo>
                  <a:pt x="0" y="231867"/>
                  <a:pt x="231867" y="0"/>
                  <a:pt x="51789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buFontTx/>
              <a:buNone/>
              <a:defRPr/>
            </a:pPr>
            <a:endParaRPr lang="zh-CN" altLang="en-US" sz="135" strike="noStrike" noProof="1">
              <a:latin typeface="微软雅黑" panose="020B0503020204020204" charset="-122"/>
              <a:cs typeface="微软雅黑" panose="020B0503020204020204" charset="-122"/>
            </a:endParaRPr>
          </a:p>
        </p:txBody>
      </p:sp>
      <p:sp>
        <p:nvSpPr>
          <p:cNvPr id="9" name="任意多边形: 形状 8"/>
          <p:cNvSpPr/>
          <p:nvPr>
            <p:custDataLst>
              <p:tags r:id="rId7"/>
            </p:custDataLst>
          </p:nvPr>
        </p:nvSpPr>
        <p:spPr>
          <a:xfrm>
            <a:off x="-19050" y="6184900"/>
            <a:ext cx="787400" cy="673100"/>
          </a:xfrm>
          <a:custGeom>
            <a:avLst/>
            <a:gdLst>
              <a:gd name="connsiteX0" fmla="*/ 269296 w 787186"/>
              <a:gd name="connsiteY0" fmla="*/ 0 h 673570"/>
              <a:gd name="connsiteX1" fmla="*/ 787186 w 787186"/>
              <a:gd name="connsiteY1" fmla="*/ 517890 h 673570"/>
              <a:gd name="connsiteX2" fmla="*/ 776665 w 787186"/>
              <a:gd name="connsiteY2" fmla="*/ 622263 h 673570"/>
              <a:gd name="connsiteX3" fmla="*/ 760738 w 787186"/>
              <a:gd name="connsiteY3" fmla="*/ 673570 h 673570"/>
              <a:gd name="connsiteX4" fmla="*/ 0 w 787186"/>
              <a:gd name="connsiteY4" fmla="*/ 673570 h 673570"/>
              <a:gd name="connsiteX5" fmla="*/ 0 w 787186"/>
              <a:gd name="connsiteY5" fmla="*/ 77450 h 673570"/>
              <a:gd name="connsiteX6" fmla="*/ 67710 w 787186"/>
              <a:gd name="connsiteY6" fmla="*/ 40699 h 673570"/>
              <a:gd name="connsiteX7" fmla="*/ 269296 w 787186"/>
              <a:gd name="connsiteY7" fmla="*/ 0 h 67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186" h="673570">
                <a:moveTo>
                  <a:pt x="269296" y="0"/>
                </a:moveTo>
                <a:cubicBezTo>
                  <a:pt x="555319" y="0"/>
                  <a:pt x="787186" y="231867"/>
                  <a:pt x="787186" y="517890"/>
                </a:cubicBezTo>
                <a:cubicBezTo>
                  <a:pt x="787186" y="553643"/>
                  <a:pt x="783563" y="588550"/>
                  <a:pt x="776665" y="622263"/>
                </a:cubicBezTo>
                <a:lnTo>
                  <a:pt x="760738" y="673570"/>
                </a:lnTo>
                <a:lnTo>
                  <a:pt x="0" y="673570"/>
                </a:lnTo>
                <a:lnTo>
                  <a:pt x="0" y="77450"/>
                </a:lnTo>
                <a:lnTo>
                  <a:pt x="67710" y="40699"/>
                </a:lnTo>
                <a:cubicBezTo>
                  <a:pt x="129669" y="14492"/>
                  <a:pt x="197790" y="0"/>
                  <a:pt x="26929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buFontTx/>
              <a:buNone/>
              <a:defRPr/>
            </a:pPr>
            <a:endParaRPr lang="zh-CN" altLang="en-US" sz="135" strike="noStrike" noProof="1">
              <a:latin typeface="微软雅黑" panose="020B0503020204020204" charset="-122"/>
              <a:cs typeface="微软雅黑" panose="020B0503020204020204" charset="-122"/>
            </a:endParaRPr>
          </a:p>
        </p:txBody>
      </p:sp>
      <p:sp>
        <p:nvSpPr>
          <p:cNvPr id="10" name="KSO_Shape"/>
          <p:cNvSpPr/>
          <p:nvPr>
            <p:custDataLst>
              <p:tags r:id="rId8"/>
            </p:custDataLst>
          </p:nvPr>
        </p:nvSpPr>
        <p:spPr>
          <a:xfrm rot="13141020">
            <a:off x="484188" y="1138238"/>
            <a:ext cx="193675" cy="169863"/>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sz="135" strike="noStrike" noProof="1">
              <a:solidFill>
                <a:srgbClr val="FFFFFF"/>
              </a:solidFill>
              <a:latin typeface="微软雅黑" panose="020B0503020204020204" charset="-122"/>
              <a:cs typeface="Arial" panose="020B0604020202020204" pitchFamily="34" charset="0"/>
            </a:endParaRPr>
          </a:p>
        </p:txBody>
      </p:sp>
      <p:sp>
        <p:nvSpPr>
          <p:cNvPr id="11" name="KSO_Shape"/>
          <p:cNvSpPr/>
          <p:nvPr>
            <p:custDataLst>
              <p:tags r:id="rId9"/>
            </p:custDataLst>
          </p:nvPr>
        </p:nvSpPr>
        <p:spPr>
          <a:xfrm rot="17100000">
            <a:off x="822325" y="3236913"/>
            <a:ext cx="215900" cy="190500"/>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sz="135" strike="noStrike" noProof="1">
              <a:solidFill>
                <a:srgbClr val="FFFFFF"/>
              </a:solidFill>
              <a:latin typeface="微软雅黑" panose="020B0503020204020204" charset="-122"/>
              <a:cs typeface="Arial" panose="020B0604020202020204" pitchFamily="34" charset="0"/>
            </a:endParaRPr>
          </a:p>
        </p:txBody>
      </p:sp>
      <p:sp>
        <p:nvSpPr>
          <p:cNvPr id="12" name="KSO_Shape"/>
          <p:cNvSpPr/>
          <p:nvPr>
            <p:custDataLst>
              <p:tags r:id="rId10"/>
            </p:custDataLst>
          </p:nvPr>
        </p:nvSpPr>
        <p:spPr>
          <a:xfrm rot="10154805">
            <a:off x="8432800" y="6116638"/>
            <a:ext cx="314325" cy="276225"/>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sz="135" strike="noStrike" noProof="1">
              <a:solidFill>
                <a:srgbClr val="FFFFFF"/>
              </a:solidFill>
              <a:latin typeface="微软雅黑" panose="020B0503020204020204" charset="-122"/>
              <a:cs typeface="Arial" panose="020B0604020202020204" pitchFamily="34" charset="0"/>
            </a:endParaRPr>
          </a:p>
        </p:txBody>
      </p:sp>
      <p:sp>
        <p:nvSpPr>
          <p:cNvPr id="13" name="KSO_Shape"/>
          <p:cNvSpPr/>
          <p:nvPr>
            <p:custDataLst>
              <p:tags r:id="rId11"/>
            </p:custDataLst>
          </p:nvPr>
        </p:nvSpPr>
        <p:spPr>
          <a:xfrm rot="11738950">
            <a:off x="10777538" y="2560638"/>
            <a:ext cx="314325" cy="276225"/>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sz="135" strike="noStrike" noProof="1">
              <a:solidFill>
                <a:srgbClr val="FFFFFF"/>
              </a:solidFill>
              <a:latin typeface="微软雅黑" panose="020B0503020204020204" charset="-122"/>
              <a:cs typeface="Arial" panose="020B0604020202020204" pitchFamily="34" charset="0"/>
            </a:endParaRPr>
          </a:p>
        </p:txBody>
      </p:sp>
      <p:sp>
        <p:nvSpPr>
          <p:cNvPr id="14" name=" 184"/>
          <p:cNvSpPr/>
          <p:nvPr>
            <p:custDataLst>
              <p:tags r:id="rId12"/>
            </p:custDataLst>
          </p:nvPr>
        </p:nvSpPr>
        <p:spPr>
          <a:xfrm>
            <a:off x="727075" y="1936750"/>
            <a:ext cx="936625" cy="9366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p>
            <a:pPr algn="ctr" fontAlgn="auto">
              <a:spcBef>
                <a:spcPts val="0"/>
              </a:spcBef>
              <a:spcAft>
                <a:spcPts val="0"/>
              </a:spcAft>
              <a:buFontTx/>
              <a:buNone/>
              <a:defRPr/>
            </a:pPr>
            <a:endParaRPr lang="zh-CN" altLang="en-US" sz="135" strike="noStrike" noProof="1">
              <a:solidFill>
                <a:srgbClr val="FFFFFF"/>
              </a:solidFill>
              <a:latin typeface="微软雅黑" panose="020B0503020204020204" charset="-122"/>
              <a:cs typeface="微软雅黑" panose="020B0503020204020204" charset="-122"/>
            </a:endParaRPr>
          </a:p>
        </p:txBody>
      </p:sp>
      <p:sp>
        <p:nvSpPr>
          <p:cNvPr id="2" name="标题 1"/>
          <p:cNvSpPr>
            <a:spLocks noGrp="1"/>
          </p:cNvSpPr>
          <p:nvPr>
            <p:ph type="ctrTitle" hasCustomPrompt="1"/>
          </p:nvPr>
        </p:nvSpPr>
        <p:spPr>
          <a:xfrm>
            <a:off x="2757714" y="2510565"/>
            <a:ext cx="6676572" cy="902363"/>
          </a:xfrm>
        </p:spPr>
        <p:txBody>
          <a:bodyPr anchor="b">
            <a:normAutofit/>
          </a:bodyPr>
          <a:lstStyle>
            <a:lvl1pPr algn="ctr">
              <a:defRPr sz="3600" b="1">
                <a:solidFill>
                  <a:schemeClr val="tx1">
                    <a:lumMod val="65000"/>
                    <a:lumOff val="35000"/>
                  </a:schemeClr>
                </a:solidFill>
              </a:defRPr>
            </a:lvl1pPr>
          </a:lstStyle>
          <a:p>
            <a:pPr fontAlgn="base"/>
            <a:r>
              <a:rPr lang="zh-CN" altLang="en-US" strike="noStrike" noProof="1"/>
              <a:t>单击此处编辑标题</a:t>
            </a:r>
            <a:endParaRPr lang="zh-CN" altLang="en-US" strike="noStrike" noProof="1"/>
          </a:p>
        </p:txBody>
      </p:sp>
      <p:sp>
        <p:nvSpPr>
          <p:cNvPr id="3" name="副标题 2"/>
          <p:cNvSpPr>
            <a:spLocks noGrp="1"/>
          </p:cNvSpPr>
          <p:nvPr>
            <p:ph type="subTitle" idx="1"/>
          </p:nvPr>
        </p:nvSpPr>
        <p:spPr>
          <a:xfrm>
            <a:off x="2757714" y="3461461"/>
            <a:ext cx="6676572" cy="590550"/>
          </a:xfrm>
        </p:spPr>
        <p:txBody>
          <a:bodyPr>
            <a:normAutofit/>
          </a:bodyPr>
          <a:lstStyle>
            <a:lvl1pPr marL="0" indent="0" algn="ctr">
              <a:buNone/>
              <a:defRPr sz="1500">
                <a:solidFill>
                  <a:schemeClr val="tx1">
                    <a:lumMod val="65000"/>
                    <a:lumOff val="3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
        <p:nvSpPr>
          <p:cNvPr id="15" name="日期占位符 3"/>
          <p:cNvSpPr>
            <a:spLocks noGrp="1"/>
          </p:cNvSpPr>
          <p:nvPr>
            <p:ph type="dt" sz="half" idx="10"/>
            <p:custDataLst>
              <p:tags r:id="rId13"/>
            </p:custDataLst>
          </p:nvPr>
        </p:nvSpPr>
        <p:spPr>
          <a:xfrm>
            <a:off x="879475" y="6350000"/>
            <a:ext cx="2700338" cy="315913"/>
          </a:xfrm>
          <a:prstGeom prst="rect">
            <a:avLst/>
          </a:prstGeom>
        </p:spPr>
        <p:txBody>
          <a:bodyPr vert="horz" lIns="91440" tIns="45720" rIns="91440" bIns="45720" rtlCol="0" anchor="ctr">
            <a:normAutofit/>
          </a:bodyPr>
          <a:lstStyle>
            <a:lvl1pPr>
              <a:defRPr>
                <a:latin typeface="微软雅黑" panose="020B0503020204020204" charset="-122"/>
                <a:ea typeface="微软雅黑" panose="020B0503020204020204" charset="-122"/>
                <a:cs typeface="微软雅黑" panose="020B0503020204020204" charset="-122"/>
              </a:defRPr>
            </a:lvl1pPr>
          </a:lstStyle>
          <a:p>
            <a:pPr lvl="0" fontAlgn="base"/>
            <a:endParaRPr lang="zh-CN" altLang="en-US" strike="noStrike" noProof="1">
              <a:latin typeface="Arial" panose="020B0604020202020204" pitchFamily="34" charset="0"/>
            </a:endParaRPr>
          </a:p>
        </p:txBody>
      </p:sp>
      <p:sp>
        <p:nvSpPr>
          <p:cNvPr id="16" name="页脚占位符 4"/>
          <p:cNvSpPr>
            <a:spLocks noGrp="1"/>
          </p:cNvSpPr>
          <p:nvPr>
            <p:ph type="ftr" sz="quarter" idx="11"/>
            <p:custDataLst>
              <p:tags r:id="rId14"/>
            </p:custDataLst>
          </p:nvPr>
        </p:nvSpPr>
        <p:spPr>
          <a:xfrm>
            <a:off x="4116388" y="6350000"/>
            <a:ext cx="3959225" cy="315913"/>
          </a:xfrm>
          <a:prstGeom prst="rect">
            <a:avLst/>
          </a:prstGeom>
        </p:spPr>
        <p:txBody>
          <a:bodyPr vert="horz" lIns="91440" tIns="45720" rIns="91440" bIns="45720" rtlCol="0" anchor="ctr">
            <a:normAutofit/>
          </a:bodyPr>
          <a:lstStyle>
            <a:lvl1pPr>
              <a:defRPr>
                <a:latin typeface="微软雅黑" panose="020B0503020204020204" charset="-122"/>
                <a:ea typeface="微软雅黑" panose="020B0503020204020204" charset="-122"/>
                <a:cs typeface="微软雅黑" panose="020B0503020204020204" charset="-122"/>
              </a:defRPr>
            </a:lvl1pPr>
          </a:lstStyle>
          <a:p>
            <a:pPr lvl="0" fontAlgn="base"/>
            <a:endParaRPr lang="zh-CN" altLang="en-US" strike="noStrike" noProof="1">
              <a:latin typeface="Arial" panose="020B0604020202020204" pitchFamily="34" charset="0"/>
            </a:endParaRPr>
          </a:p>
        </p:txBody>
      </p:sp>
      <p:sp>
        <p:nvSpPr>
          <p:cNvPr id="17" name="灯片编号占位符 5"/>
          <p:cNvSpPr>
            <a:spLocks noGrp="1"/>
          </p:cNvSpPr>
          <p:nvPr>
            <p:ph type="sldNum" sz="quarter" idx="12"/>
            <p:custDataLst>
              <p:tags r:id="rId15"/>
            </p:custDataLst>
          </p:nvPr>
        </p:nvSpPr>
        <p:spPr>
          <a:xfrm>
            <a:off x="8610600" y="6350000"/>
            <a:ext cx="2700338" cy="315913"/>
          </a:xfrm>
          <a:prstGeom prst="rect">
            <a:avLst/>
          </a:prstGeom>
        </p:spPr>
        <p:txBody>
          <a:bodyPr vert="horz" lIns="91440" tIns="45720" rIns="91440" bIns="45720" rtlCol="0" anchor="ctr">
            <a:normAutofit/>
          </a:bodyPr>
          <a:lstStyle>
            <a:lvl1pPr>
              <a:defRPr/>
            </a:lvl1p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微软雅黑" panose="020B0503020204020204" charset="-122"/>
              </a:rPr>
            </a:fld>
            <a:endParaRPr lang="zh-CN" altLang="en-US" strike="noStrike" noProof="1">
              <a:latin typeface="Arial" panose="020B0604020202020204" pitchFamily="34" charset="0"/>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669930" y="952508"/>
            <a:ext cx="10852237" cy="5388907"/>
          </a:xfrm>
        </p:spPr>
        <p:txBody>
          <a:bodyPr/>
          <a:lstStyle>
            <a:lvl1pPr>
              <a:defRPr/>
            </a:lvl1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2" name="日期占位符 1"/>
          <p:cNvSpPr>
            <a:spLocks noGrp="1"/>
          </p:cNvSpPr>
          <p:nvPr>
            <p:ph type="dt" sz="half" idx="14"/>
          </p:nvPr>
        </p:nvSpPr>
        <p:spPr/>
        <p:txBody>
          <a:bodyPr/>
          <a:p>
            <a:pPr lvl="0" fontAlgn="base"/>
            <a:endParaRPr lang="zh-CN" altLang="en-US" strike="noStrike" noProof="1">
              <a:latin typeface="Arial" panose="020B0604020202020204" pitchFamily="34" charset="0"/>
            </a:endParaRPr>
          </a:p>
        </p:txBody>
      </p:sp>
      <p:sp>
        <p:nvSpPr>
          <p:cNvPr id="3" name="页脚占位符 2"/>
          <p:cNvSpPr>
            <a:spLocks noGrp="1"/>
          </p:cNvSpPr>
          <p:nvPr>
            <p:ph type="ftr" sz="quarter" idx="15"/>
          </p:nvPr>
        </p:nvSpPr>
        <p:spPr/>
        <p:txBody>
          <a:bodyPr/>
          <a:p>
            <a:pPr lvl="0" fontAlgn="base"/>
            <a:endParaRPr lang="zh-CN" altLang="en-US" strike="noStrike" noProof="1">
              <a:latin typeface="Arial" panose="020B0604020202020204" pitchFamily="34" charset="0"/>
            </a:endParaRPr>
          </a:p>
        </p:txBody>
      </p:sp>
      <p:sp>
        <p:nvSpPr>
          <p:cNvPr id="4" name="灯片编号占位符 3"/>
          <p:cNvSpPr>
            <a:spLocks noGrp="1"/>
          </p:cNvSpPr>
          <p:nvPr>
            <p:ph type="sldNum" sz="quarter" idx="16"/>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微软雅黑" panose="020B0503020204020204" charset="-122"/>
              </a:rPr>
            </a:fld>
            <a:endParaRPr lang="zh-CN" altLang="en-US" strike="noStrike" noProof="1">
              <a:latin typeface="Arial" panose="020B0604020202020204" pitchFamily="34" charset="0"/>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1"/>
        </a:solidFill>
        <a:effectLst/>
      </p:bgPr>
    </p:bg>
    <p:spTree>
      <p:nvGrpSpPr>
        <p:cNvPr id="1" name=""/>
        <p:cNvGrpSpPr/>
        <p:nvPr/>
      </p:nvGrpSpPr>
      <p:grpSpPr>
        <a:xfrm>
          <a:off x="0" y="0"/>
          <a:ext cx="0" cy="0"/>
          <a:chOff x="0" y="0"/>
          <a:chExt cx="0" cy="0"/>
        </a:xfrm>
      </p:grpSpPr>
      <p:sp>
        <p:nvSpPr>
          <p:cNvPr id="3" name="任意多边形: 形状 2"/>
          <p:cNvSpPr/>
          <p:nvPr>
            <p:custDataLst>
              <p:tags r:id="rId2"/>
            </p:custDataLst>
          </p:nvPr>
        </p:nvSpPr>
        <p:spPr>
          <a:xfrm>
            <a:off x="11123613" y="-7937"/>
            <a:ext cx="1068388" cy="1052513"/>
          </a:xfrm>
          <a:custGeom>
            <a:avLst/>
            <a:gdLst>
              <a:gd name="connsiteX0" fmla="*/ 65352 w 1068729"/>
              <a:gd name="connsiteY0" fmla="*/ 0 h 1052118"/>
              <a:gd name="connsiteX1" fmla="*/ 1068729 w 1068729"/>
              <a:gd name="connsiteY1" fmla="*/ 0 h 1052118"/>
              <a:gd name="connsiteX2" fmla="*/ 1068729 w 1068729"/>
              <a:gd name="connsiteY2" fmla="*/ 977750 h 1052118"/>
              <a:gd name="connsiteX3" fmla="*/ 1040113 w 1068729"/>
              <a:gd name="connsiteY3" fmla="*/ 993283 h 1052118"/>
              <a:gd name="connsiteX4" fmla="*/ 748689 w 1068729"/>
              <a:gd name="connsiteY4" fmla="*/ 1052118 h 1052118"/>
              <a:gd name="connsiteX5" fmla="*/ 0 w 1068729"/>
              <a:gd name="connsiteY5" fmla="*/ 303429 h 1052118"/>
              <a:gd name="connsiteX6" fmla="*/ 58836 w 1068729"/>
              <a:gd name="connsiteY6" fmla="*/ 12005 h 10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8729" h="1052118">
                <a:moveTo>
                  <a:pt x="65352" y="0"/>
                </a:moveTo>
                <a:lnTo>
                  <a:pt x="1068729" y="0"/>
                </a:lnTo>
                <a:lnTo>
                  <a:pt x="1068729" y="977750"/>
                </a:lnTo>
                <a:lnTo>
                  <a:pt x="1040113" y="993283"/>
                </a:lnTo>
                <a:cubicBezTo>
                  <a:pt x="950541" y="1031168"/>
                  <a:pt x="852062" y="1052118"/>
                  <a:pt x="748689" y="1052118"/>
                </a:cubicBezTo>
                <a:cubicBezTo>
                  <a:pt x="335199" y="1052118"/>
                  <a:pt x="0" y="716919"/>
                  <a:pt x="0" y="303429"/>
                </a:cubicBezTo>
                <a:cubicBezTo>
                  <a:pt x="0" y="200056"/>
                  <a:pt x="20950" y="101577"/>
                  <a:pt x="58836" y="12005"/>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buFontTx/>
              <a:buNone/>
              <a:defRPr/>
            </a:pPr>
            <a:endParaRPr lang="zh-CN" altLang="en-US" sz="135" strike="noStrike" noProof="1">
              <a:latin typeface="微软雅黑" panose="020B0503020204020204" charset="-122"/>
              <a:cs typeface="微软雅黑" panose="020B0503020204020204" charset="-122"/>
            </a:endParaRPr>
          </a:p>
        </p:txBody>
      </p:sp>
      <p:sp>
        <p:nvSpPr>
          <p:cNvPr id="4" name="椭圆 3"/>
          <p:cNvSpPr/>
          <p:nvPr>
            <p:custDataLst>
              <p:tags r:id="rId3"/>
            </p:custDataLst>
          </p:nvPr>
        </p:nvSpPr>
        <p:spPr>
          <a:xfrm>
            <a:off x="1481138" y="1231900"/>
            <a:ext cx="1497013" cy="149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buFontTx/>
              <a:buNone/>
              <a:defRPr/>
            </a:pPr>
            <a:endParaRPr lang="zh-CN" altLang="en-US" sz="135" strike="noStrike" noProof="1">
              <a:latin typeface="微软雅黑" panose="020B0503020204020204" charset="-122"/>
              <a:cs typeface="微软雅黑" panose="020B0503020204020204" charset="-122"/>
            </a:endParaRPr>
          </a:p>
        </p:txBody>
      </p:sp>
      <p:sp>
        <p:nvSpPr>
          <p:cNvPr id="5" name="任意多边形: 形状 4"/>
          <p:cNvSpPr/>
          <p:nvPr>
            <p:custDataLst>
              <p:tags r:id="rId4"/>
            </p:custDataLst>
          </p:nvPr>
        </p:nvSpPr>
        <p:spPr>
          <a:xfrm>
            <a:off x="8089900" y="-7937"/>
            <a:ext cx="1047750" cy="420688"/>
          </a:xfrm>
          <a:custGeom>
            <a:avLst/>
            <a:gdLst>
              <a:gd name="connsiteX0" fmla="*/ 0 w 1458561"/>
              <a:gd name="connsiteY0" fmla="*/ 0 h 584280"/>
              <a:gd name="connsiteX1" fmla="*/ 1458561 w 1458561"/>
              <a:gd name="connsiteY1" fmla="*/ 0 h 584280"/>
              <a:gd name="connsiteX2" fmla="*/ 1419134 w 1458561"/>
              <a:gd name="connsiteY2" fmla="*/ 127015 h 584280"/>
              <a:gd name="connsiteX3" fmla="*/ 729281 w 1458561"/>
              <a:gd name="connsiteY3" fmla="*/ 584280 h 584280"/>
              <a:gd name="connsiteX4" fmla="*/ 39427 w 1458561"/>
              <a:gd name="connsiteY4" fmla="*/ 127015 h 584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8561" h="584280">
                <a:moveTo>
                  <a:pt x="0" y="0"/>
                </a:moveTo>
                <a:lnTo>
                  <a:pt x="1458561" y="0"/>
                </a:lnTo>
                <a:lnTo>
                  <a:pt x="1419134" y="127015"/>
                </a:lnTo>
                <a:cubicBezTo>
                  <a:pt x="1305477" y="395731"/>
                  <a:pt x="1039398" y="584280"/>
                  <a:pt x="729281" y="584280"/>
                </a:cubicBezTo>
                <a:cubicBezTo>
                  <a:pt x="419163" y="584280"/>
                  <a:pt x="153084" y="395731"/>
                  <a:pt x="39427" y="12701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buFontTx/>
              <a:buNone/>
              <a:defRPr/>
            </a:pPr>
            <a:endParaRPr lang="zh-CN" altLang="en-US" sz="135" strike="noStrike" noProof="1">
              <a:latin typeface="微软雅黑" panose="020B0503020204020204" charset="-122"/>
              <a:cs typeface="微软雅黑" panose="020B0503020204020204" charset="-122"/>
            </a:endParaRPr>
          </a:p>
        </p:txBody>
      </p:sp>
      <p:sp>
        <p:nvSpPr>
          <p:cNvPr id="6" name="任意多边形: 形状 5"/>
          <p:cNvSpPr/>
          <p:nvPr>
            <p:custDataLst>
              <p:tags r:id="rId5"/>
            </p:custDataLst>
          </p:nvPr>
        </p:nvSpPr>
        <p:spPr>
          <a:xfrm>
            <a:off x="4592638" y="5781675"/>
            <a:ext cx="2116138" cy="1087438"/>
          </a:xfrm>
          <a:custGeom>
            <a:avLst/>
            <a:gdLst>
              <a:gd name="connsiteX0" fmla="*/ 1058486 w 2116971"/>
              <a:gd name="connsiteY0" fmla="*/ 0 h 1086707"/>
              <a:gd name="connsiteX1" fmla="*/ 2116971 w 2116971"/>
              <a:gd name="connsiteY1" fmla="*/ 1058486 h 1086707"/>
              <a:gd name="connsiteX2" fmla="*/ 2114126 w 2116971"/>
              <a:gd name="connsiteY2" fmla="*/ 1086707 h 1086707"/>
              <a:gd name="connsiteX3" fmla="*/ 2845 w 2116971"/>
              <a:gd name="connsiteY3" fmla="*/ 1086707 h 1086707"/>
              <a:gd name="connsiteX4" fmla="*/ 0 w 2116971"/>
              <a:gd name="connsiteY4" fmla="*/ 1058486 h 1086707"/>
              <a:gd name="connsiteX5" fmla="*/ 1058486 w 2116971"/>
              <a:gd name="connsiteY5" fmla="*/ 0 h 108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6971" h="1086707">
                <a:moveTo>
                  <a:pt x="1058486" y="0"/>
                </a:moveTo>
                <a:cubicBezTo>
                  <a:pt x="1643071" y="0"/>
                  <a:pt x="2116971" y="473900"/>
                  <a:pt x="2116971" y="1058486"/>
                </a:cubicBezTo>
                <a:lnTo>
                  <a:pt x="2114126" y="1086707"/>
                </a:lnTo>
                <a:lnTo>
                  <a:pt x="2845" y="1086707"/>
                </a:lnTo>
                <a:lnTo>
                  <a:pt x="0" y="1058486"/>
                </a:lnTo>
                <a:cubicBezTo>
                  <a:pt x="0" y="473900"/>
                  <a:pt x="473899" y="0"/>
                  <a:pt x="105848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buFontTx/>
              <a:buNone/>
              <a:defRPr/>
            </a:pPr>
            <a:endParaRPr lang="zh-CN" altLang="en-US" sz="135" strike="noStrike" noProof="1">
              <a:latin typeface="微软雅黑" panose="020B0503020204020204" charset="-122"/>
              <a:cs typeface="微软雅黑" panose="020B0503020204020204" charset="-122"/>
            </a:endParaRPr>
          </a:p>
        </p:txBody>
      </p:sp>
      <p:sp>
        <p:nvSpPr>
          <p:cNvPr id="7" name="任意多边形: 形状 6"/>
          <p:cNvSpPr/>
          <p:nvPr>
            <p:custDataLst>
              <p:tags r:id="rId6"/>
            </p:custDataLst>
          </p:nvPr>
        </p:nvSpPr>
        <p:spPr>
          <a:xfrm>
            <a:off x="10945813" y="6275388"/>
            <a:ext cx="1036638" cy="593725"/>
          </a:xfrm>
          <a:custGeom>
            <a:avLst/>
            <a:gdLst>
              <a:gd name="connsiteX0" fmla="*/ 517890 w 1035780"/>
              <a:gd name="connsiteY0" fmla="*/ 0 h 593238"/>
              <a:gd name="connsiteX1" fmla="*/ 1035780 w 1035780"/>
              <a:gd name="connsiteY1" fmla="*/ 517890 h 593238"/>
              <a:gd name="connsiteX2" fmla="*/ 1028184 w 1035780"/>
              <a:gd name="connsiteY2" fmla="*/ 593238 h 593238"/>
              <a:gd name="connsiteX3" fmla="*/ 7596 w 1035780"/>
              <a:gd name="connsiteY3" fmla="*/ 593238 h 593238"/>
              <a:gd name="connsiteX4" fmla="*/ 0 w 1035780"/>
              <a:gd name="connsiteY4" fmla="*/ 517890 h 593238"/>
              <a:gd name="connsiteX5" fmla="*/ 517890 w 1035780"/>
              <a:gd name="connsiteY5" fmla="*/ 0 h 59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5780" h="593238">
                <a:moveTo>
                  <a:pt x="517890" y="0"/>
                </a:moveTo>
                <a:cubicBezTo>
                  <a:pt x="803913" y="0"/>
                  <a:pt x="1035780" y="231867"/>
                  <a:pt x="1035780" y="517890"/>
                </a:cubicBezTo>
                <a:lnTo>
                  <a:pt x="1028184" y="593238"/>
                </a:lnTo>
                <a:lnTo>
                  <a:pt x="7596" y="593238"/>
                </a:lnTo>
                <a:lnTo>
                  <a:pt x="0" y="517890"/>
                </a:lnTo>
                <a:cubicBezTo>
                  <a:pt x="0" y="231867"/>
                  <a:pt x="231867" y="0"/>
                  <a:pt x="51789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buFontTx/>
              <a:buNone/>
              <a:defRPr/>
            </a:pPr>
            <a:endParaRPr lang="zh-CN" altLang="en-US" sz="135" strike="noStrike" noProof="1">
              <a:latin typeface="微软雅黑" panose="020B0503020204020204" charset="-122"/>
              <a:cs typeface="微软雅黑" panose="020B0503020204020204" charset="-122"/>
            </a:endParaRPr>
          </a:p>
        </p:txBody>
      </p:sp>
      <p:sp>
        <p:nvSpPr>
          <p:cNvPr id="8" name="任意多边形: 形状 7"/>
          <p:cNvSpPr/>
          <p:nvPr>
            <p:custDataLst>
              <p:tags r:id="rId7"/>
            </p:custDataLst>
          </p:nvPr>
        </p:nvSpPr>
        <p:spPr>
          <a:xfrm>
            <a:off x="-19050" y="6184900"/>
            <a:ext cx="787400" cy="673100"/>
          </a:xfrm>
          <a:custGeom>
            <a:avLst/>
            <a:gdLst>
              <a:gd name="connsiteX0" fmla="*/ 269296 w 787186"/>
              <a:gd name="connsiteY0" fmla="*/ 0 h 673570"/>
              <a:gd name="connsiteX1" fmla="*/ 787186 w 787186"/>
              <a:gd name="connsiteY1" fmla="*/ 517890 h 673570"/>
              <a:gd name="connsiteX2" fmla="*/ 776665 w 787186"/>
              <a:gd name="connsiteY2" fmla="*/ 622263 h 673570"/>
              <a:gd name="connsiteX3" fmla="*/ 760738 w 787186"/>
              <a:gd name="connsiteY3" fmla="*/ 673570 h 673570"/>
              <a:gd name="connsiteX4" fmla="*/ 0 w 787186"/>
              <a:gd name="connsiteY4" fmla="*/ 673570 h 673570"/>
              <a:gd name="connsiteX5" fmla="*/ 0 w 787186"/>
              <a:gd name="connsiteY5" fmla="*/ 77450 h 673570"/>
              <a:gd name="connsiteX6" fmla="*/ 67710 w 787186"/>
              <a:gd name="connsiteY6" fmla="*/ 40699 h 673570"/>
              <a:gd name="connsiteX7" fmla="*/ 269296 w 787186"/>
              <a:gd name="connsiteY7" fmla="*/ 0 h 67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186" h="673570">
                <a:moveTo>
                  <a:pt x="269296" y="0"/>
                </a:moveTo>
                <a:cubicBezTo>
                  <a:pt x="555319" y="0"/>
                  <a:pt x="787186" y="231867"/>
                  <a:pt x="787186" y="517890"/>
                </a:cubicBezTo>
                <a:cubicBezTo>
                  <a:pt x="787186" y="553643"/>
                  <a:pt x="783563" y="588550"/>
                  <a:pt x="776665" y="622263"/>
                </a:cubicBezTo>
                <a:lnTo>
                  <a:pt x="760738" y="673570"/>
                </a:lnTo>
                <a:lnTo>
                  <a:pt x="0" y="673570"/>
                </a:lnTo>
                <a:lnTo>
                  <a:pt x="0" y="77450"/>
                </a:lnTo>
                <a:lnTo>
                  <a:pt x="67710" y="40699"/>
                </a:lnTo>
                <a:cubicBezTo>
                  <a:pt x="129669" y="14492"/>
                  <a:pt x="197790" y="0"/>
                  <a:pt x="26929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buFontTx/>
              <a:buNone/>
              <a:defRPr/>
            </a:pPr>
            <a:endParaRPr lang="zh-CN" altLang="en-US" sz="135" strike="noStrike" noProof="1">
              <a:latin typeface="微软雅黑" panose="020B0503020204020204" charset="-122"/>
              <a:cs typeface="微软雅黑" panose="020B0503020204020204" charset="-122"/>
            </a:endParaRPr>
          </a:p>
        </p:txBody>
      </p:sp>
      <p:sp>
        <p:nvSpPr>
          <p:cNvPr id="9" name="KSO_Shape"/>
          <p:cNvSpPr/>
          <p:nvPr>
            <p:custDataLst>
              <p:tags r:id="rId8"/>
            </p:custDataLst>
          </p:nvPr>
        </p:nvSpPr>
        <p:spPr>
          <a:xfrm rot="10154805">
            <a:off x="9918700" y="4903788"/>
            <a:ext cx="314325" cy="276225"/>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sz="135" strike="noStrike" noProof="1">
              <a:solidFill>
                <a:srgbClr val="FFFFFF"/>
              </a:solidFill>
              <a:latin typeface="微软雅黑" panose="020B0503020204020204" charset="-122"/>
              <a:cs typeface="Arial" panose="020B0604020202020204" pitchFamily="34" charset="0"/>
            </a:endParaRPr>
          </a:p>
        </p:txBody>
      </p:sp>
      <p:sp>
        <p:nvSpPr>
          <p:cNvPr id="10" name="KSO_Shape"/>
          <p:cNvSpPr/>
          <p:nvPr>
            <p:custDataLst>
              <p:tags r:id="rId9"/>
            </p:custDataLst>
          </p:nvPr>
        </p:nvSpPr>
        <p:spPr>
          <a:xfrm rot="10154805">
            <a:off x="8274050" y="2335213"/>
            <a:ext cx="314325" cy="276225"/>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sz="135" strike="noStrike" noProof="1" dirty="0">
              <a:solidFill>
                <a:srgbClr val="FFFFFF"/>
              </a:solidFill>
              <a:latin typeface="微软雅黑" panose="020B0503020204020204" charset="-122"/>
              <a:cs typeface="Arial" panose="020B0604020202020204" pitchFamily="34" charset="0"/>
            </a:endParaRPr>
          </a:p>
        </p:txBody>
      </p:sp>
      <p:sp>
        <p:nvSpPr>
          <p:cNvPr id="11" name="KSO_Shape"/>
          <p:cNvSpPr/>
          <p:nvPr>
            <p:custDataLst>
              <p:tags r:id="rId10"/>
            </p:custDataLst>
          </p:nvPr>
        </p:nvSpPr>
        <p:spPr>
          <a:xfrm rot="13326744">
            <a:off x="1309688" y="4641850"/>
            <a:ext cx="628650" cy="554038"/>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sz="135" strike="noStrike" noProof="1" dirty="0">
              <a:solidFill>
                <a:srgbClr val="FFFFFF"/>
              </a:solidFill>
              <a:latin typeface="微软雅黑" panose="020B0503020204020204" charset="-122"/>
              <a:cs typeface="Arial" panose="020B0604020202020204" pitchFamily="34" charset="0"/>
            </a:endParaRPr>
          </a:p>
        </p:txBody>
      </p:sp>
      <p:sp>
        <p:nvSpPr>
          <p:cNvPr id="12" name="KSO_Shape"/>
          <p:cNvSpPr/>
          <p:nvPr>
            <p:custDataLst>
              <p:tags r:id="rId11"/>
            </p:custDataLst>
          </p:nvPr>
        </p:nvSpPr>
        <p:spPr>
          <a:xfrm rot="6300000">
            <a:off x="5813425" y="893763"/>
            <a:ext cx="563563" cy="496888"/>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sz="135" strike="noStrike" noProof="1" dirty="0">
              <a:solidFill>
                <a:srgbClr val="FFFFFF"/>
              </a:solidFill>
              <a:latin typeface="微软雅黑" panose="020B0503020204020204" charset="-122"/>
              <a:cs typeface="Arial" panose="020B0604020202020204" pitchFamily="34" charset="0"/>
            </a:endParaRPr>
          </a:p>
        </p:txBody>
      </p:sp>
      <p:sp>
        <p:nvSpPr>
          <p:cNvPr id="2" name="标题 1"/>
          <p:cNvSpPr>
            <a:spLocks noGrp="1"/>
          </p:cNvSpPr>
          <p:nvPr>
            <p:ph type="title" hasCustomPrompt="1"/>
          </p:nvPr>
        </p:nvSpPr>
        <p:spPr>
          <a:xfrm>
            <a:off x="1936564" y="2842161"/>
            <a:ext cx="8318872" cy="1173679"/>
          </a:xfrm>
        </p:spPr>
        <p:txBody>
          <a:bodyPr rIns="25400" rtlCol="0">
            <a:noAutofit/>
          </a:bodyPr>
          <a:lstStyle>
            <a:lvl1pPr marL="0" marR="0" algn="ctr" defTabSz="914400" rtl="0" eaLnBrk="1" fontAlgn="auto" latinLnBrk="0" hangingPunct="1">
              <a:lnSpc>
                <a:spcPct val="100000"/>
              </a:lnSpc>
              <a:buNone/>
              <a:defRPr kumimoji="0" lang="zh-CN" altLang="en-US" sz="6000" b="1" i="0" u="none" strike="noStrike" kern="1200" cap="none" spc="600" normalizeH="0" baseline="0" noProof="1" dirty="0">
                <a:solidFill>
                  <a:schemeClr val="accent5"/>
                </a:solidFill>
                <a:uFillTx/>
                <a:latin typeface="微软雅黑" panose="020B0503020204020204" charset="-122"/>
                <a:ea typeface="微软雅黑" panose="020B0503020204020204" charset="-122"/>
                <a:cs typeface="微软雅黑" panose="020B0503020204020204" charset="-122"/>
                <a:sym typeface="+mn-ea"/>
              </a:defRPr>
            </a:lvl1pPr>
          </a:lstStyle>
          <a:p>
            <a:pPr lvl="0" fontAlgn="auto"/>
            <a:r>
              <a:rPr lang="zh-CN" altLang="en-US" strike="noStrike" noProof="1">
                <a:sym typeface="+mn-ea"/>
              </a:rPr>
              <a:t>编版标题</a:t>
            </a:r>
            <a:endParaRPr strike="noStrike" noProof="1">
              <a:sym typeface="+mn-ea"/>
            </a:endParaRPr>
          </a:p>
        </p:txBody>
      </p:sp>
      <p:sp>
        <p:nvSpPr>
          <p:cNvPr id="13" name="日期占位符 2"/>
          <p:cNvSpPr>
            <a:spLocks noGrp="1"/>
          </p:cNvSpPr>
          <p:nvPr>
            <p:ph type="dt" sz="half" idx="10"/>
            <p:custDataLst>
              <p:tags r:id="rId12"/>
            </p:custDataLst>
          </p:nvPr>
        </p:nvSpPr>
        <p:spPr>
          <a:xfrm>
            <a:off x="879475" y="6350000"/>
            <a:ext cx="2700338" cy="315913"/>
          </a:xfrm>
          <a:prstGeom prst="rect">
            <a:avLst/>
          </a:prstGeom>
        </p:spPr>
        <p:txBody>
          <a:bodyPr vert="horz" lIns="91440" tIns="45720" rIns="91440" bIns="45720" rtlCol="0" anchor="ctr">
            <a:normAutofit/>
          </a:bodyPr>
          <a:lstStyle>
            <a:lvl1pPr>
              <a:defRPr>
                <a:latin typeface="微软雅黑" panose="020B0503020204020204" charset="-122"/>
                <a:ea typeface="微软雅黑" panose="020B0503020204020204" charset="-122"/>
                <a:cs typeface="微软雅黑" panose="020B0503020204020204" charset="-122"/>
              </a:defRPr>
            </a:lvl1pPr>
          </a:lstStyle>
          <a:p>
            <a:pPr fontAlgn="base">
              <a:defRPr/>
            </a:pPr>
            <a:endParaRPr lang="zh-CN" altLang="en-US" strike="noStrike" noProof="1"/>
          </a:p>
        </p:txBody>
      </p:sp>
      <p:sp>
        <p:nvSpPr>
          <p:cNvPr id="14" name="页脚占位符 3"/>
          <p:cNvSpPr>
            <a:spLocks noGrp="1"/>
          </p:cNvSpPr>
          <p:nvPr>
            <p:ph type="ftr" sz="quarter" idx="11"/>
            <p:custDataLst>
              <p:tags r:id="rId13"/>
            </p:custDataLst>
          </p:nvPr>
        </p:nvSpPr>
        <p:spPr>
          <a:xfrm>
            <a:off x="4116388" y="6350000"/>
            <a:ext cx="3959225" cy="315913"/>
          </a:xfrm>
          <a:prstGeom prst="rect">
            <a:avLst/>
          </a:prstGeom>
        </p:spPr>
        <p:txBody>
          <a:bodyPr vert="horz" lIns="91440" tIns="45720" rIns="91440" bIns="45720" rtlCol="0" anchor="ctr">
            <a:normAutofit/>
          </a:bodyPr>
          <a:lstStyle>
            <a:lvl1pPr>
              <a:defRPr>
                <a:latin typeface="微软雅黑" panose="020B0503020204020204" charset="-122"/>
                <a:ea typeface="微软雅黑" panose="020B0503020204020204" charset="-122"/>
                <a:cs typeface="微软雅黑" panose="020B0503020204020204" charset="-122"/>
              </a:defRPr>
            </a:lvl1pPr>
          </a:lstStyle>
          <a:p>
            <a:pPr fontAlgn="base">
              <a:defRPr/>
            </a:pPr>
            <a:endParaRPr lang="zh-CN" altLang="en-US" strike="noStrike" noProof="1"/>
          </a:p>
        </p:txBody>
      </p:sp>
      <p:sp>
        <p:nvSpPr>
          <p:cNvPr id="15" name="灯片编号占位符 4"/>
          <p:cNvSpPr>
            <a:spLocks noGrp="1"/>
          </p:cNvSpPr>
          <p:nvPr>
            <p:ph type="sldNum" sz="quarter" idx="12"/>
            <p:custDataLst>
              <p:tags r:id="rId14"/>
            </p:custDataLst>
          </p:nvPr>
        </p:nvSpPr>
        <p:spPr>
          <a:xfrm>
            <a:off x="8610600" y="6350000"/>
            <a:ext cx="2700338" cy="315913"/>
          </a:xfrm>
          <a:prstGeom prst="rect">
            <a:avLst/>
          </a:prstGeom>
        </p:spPr>
        <p:txBody>
          <a:bodyPr vert="horz" lIns="91440" tIns="45720" rIns="91440" bIns="45720" rtlCol="0" anchor="ctr">
            <a:normAutofit/>
          </a:bodyPr>
          <a:lstStyle>
            <a:lvl1pPr>
              <a:defRPr/>
            </a:lvl1pPr>
          </a:lstStyle>
          <a:p>
            <a:pPr fontAlgn="base">
              <a:defRPr/>
            </a:pPr>
            <a:fld id="{5F28921A-3659-40E6-BF05-B007AA185C5C}" type="slidenum">
              <a:rPr lang="zh-CN" altLang="en-US" strike="noStrike" noProof="1">
                <a:latin typeface="微软雅黑" panose="020B0503020204020204" charset="-122"/>
                <a:ea typeface="宋体" panose="02010600030101010101" pitchFamily="2" charset="-122"/>
                <a:cs typeface="微软雅黑" panose="020B0503020204020204" charset="-122"/>
              </a:rPr>
            </a:fld>
            <a:endParaRPr lang="zh-CN" altLang="en-US" strike="noStrike" noProof="1"/>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10" name="矩形 2"/>
          <p:cNvSpPr/>
          <p:nvPr userDrawn="1">
            <p:custDataLst>
              <p:tags r:id="rId3"/>
            </p:custDataLst>
          </p:nvPr>
        </p:nvSpPr>
        <p:spPr>
          <a:xfrm>
            <a:off x="-136525" y="2936875"/>
            <a:ext cx="2686050" cy="111125"/>
          </a:xfrm>
          <a:custGeom>
            <a:avLst/>
            <a:gdLst>
              <a:gd name="connsiteX0" fmla="*/ 0 w 2682416"/>
              <a:gd name="connsiteY0" fmla="*/ 0 h 111919"/>
              <a:gd name="connsiteX1" fmla="*/ 2682416 w 2682416"/>
              <a:gd name="connsiteY1" fmla="*/ 0 h 111919"/>
              <a:gd name="connsiteX2" fmla="*/ 2682416 w 2682416"/>
              <a:gd name="connsiteY2" fmla="*/ 111919 h 111919"/>
              <a:gd name="connsiteX3" fmla="*/ 0 w 2682416"/>
              <a:gd name="connsiteY3" fmla="*/ 111919 h 111919"/>
              <a:gd name="connsiteX4" fmla="*/ 0 w 2682416"/>
              <a:gd name="connsiteY4" fmla="*/ 0 h 111919"/>
              <a:gd name="connsiteX0-1" fmla="*/ 0 w 2684798"/>
              <a:gd name="connsiteY0-2" fmla="*/ 50006 h 111919"/>
              <a:gd name="connsiteX1-3" fmla="*/ 2684798 w 2684798"/>
              <a:gd name="connsiteY1-4" fmla="*/ 0 h 111919"/>
              <a:gd name="connsiteX2-5" fmla="*/ 2684798 w 2684798"/>
              <a:gd name="connsiteY2-6" fmla="*/ 111919 h 111919"/>
              <a:gd name="connsiteX3-7" fmla="*/ 2382 w 2684798"/>
              <a:gd name="connsiteY3-8" fmla="*/ 111919 h 111919"/>
              <a:gd name="connsiteX4-9" fmla="*/ 0 w 2684798"/>
              <a:gd name="connsiteY4-10" fmla="*/ 50006 h 111919"/>
              <a:gd name="connsiteX0-11" fmla="*/ 0 w 2684798"/>
              <a:gd name="connsiteY0-12" fmla="*/ 50006 h 111919"/>
              <a:gd name="connsiteX1-13" fmla="*/ 2684798 w 2684798"/>
              <a:gd name="connsiteY1-14" fmla="*/ 0 h 111919"/>
              <a:gd name="connsiteX2-15" fmla="*/ 2684798 w 2684798"/>
              <a:gd name="connsiteY2-16" fmla="*/ 111919 h 111919"/>
              <a:gd name="connsiteX3-17" fmla="*/ 1 w 2684798"/>
              <a:gd name="connsiteY3-18" fmla="*/ 50007 h 111919"/>
              <a:gd name="connsiteX4-19" fmla="*/ 0 w 2684798"/>
              <a:gd name="connsiteY4-20" fmla="*/ 50006 h 1119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84798" h="111919">
                <a:moveTo>
                  <a:pt x="0" y="50006"/>
                </a:moveTo>
                <a:lnTo>
                  <a:pt x="2684798" y="0"/>
                </a:lnTo>
                <a:lnTo>
                  <a:pt x="2684798" y="111919"/>
                </a:lnTo>
                <a:lnTo>
                  <a:pt x="1" y="50007"/>
                </a:lnTo>
                <a:lnTo>
                  <a:pt x="0" y="50006"/>
                </a:lnTo>
                <a:close/>
              </a:path>
            </a:pathLst>
          </a:custGeom>
          <a:gradFill>
            <a:gsLst>
              <a:gs pos="0">
                <a:schemeClr val="accent1">
                  <a:lumMod val="5000"/>
                  <a:lumOff val="95000"/>
                  <a:alpha val="0"/>
                </a:schemeClr>
              </a:gs>
              <a:gs pos="100000">
                <a:schemeClr val="bg1">
                  <a:lumMod val="85000"/>
                  <a:alpha val="6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a:solidFill>
                <a:schemeClr val="lt1"/>
              </a:solidFill>
            </a:endParaRPr>
          </a:p>
        </p:txBody>
      </p:sp>
      <p:sp>
        <p:nvSpPr>
          <p:cNvPr id="11" name="矩形 10"/>
          <p:cNvSpPr/>
          <p:nvPr userDrawn="1">
            <p:custDataLst>
              <p:tags r:id="rId4"/>
            </p:custDataLst>
          </p:nvPr>
        </p:nvSpPr>
        <p:spPr>
          <a:xfrm rot="2700000">
            <a:off x="2483644" y="2926556"/>
            <a:ext cx="130175" cy="13176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a:solidFill>
                <a:schemeClr val="lt1"/>
              </a:solidFill>
            </a:endParaRPr>
          </a:p>
        </p:txBody>
      </p:sp>
      <p:sp>
        <p:nvSpPr>
          <p:cNvPr id="13" name="矩形 2"/>
          <p:cNvSpPr/>
          <p:nvPr userDrawn="1">
            <p:custDataLst>
              <p:tags r:id="rId5"/>
            </p:custDataLst>
          </p:nvPr>
        </p:nvSpPr>
        <p:spPr>
          <a:xfrm rot="10800000">
            <a:off x="9667875" y="2936875"/>
            <a:ext cx="2684463" cy="111125"/>
          </a:xfrm>
          <a:custGeom>
            <a:avLst/>
            <a:gdLst>
              <a:gd name="connsiteX0" fmla="*/ 0 w 2682416"/>
              <a:gd name="connsiteY0" fmla="*/ 0 h 111919"/>
              <a:gd name="connsiteX1" fmla="*/ 2682416 w 2682416"/>
              <a:gd name="connsiteY1" fmla="*/ 0 h 111919"/>
              <a:gd name="connsiteX2" fmla="*/ 2682416 w 2682416"/>
              <a:gd name="connsiteY2" fmla="*/ 111919 h 111919"/>
              <a:gd name="connsiteX3" fmla="*/ 0 w 2682416"/>
              <a:gd name="connsiteY3" fmla="*/ 111919 h 111919"/>
              <a:gd name="connsiteX4" fmla="*/ 0 w 2682416"/>
              <a:gd name="connsiteY4" fmla="*/ 0 h 111919"/>
              <a:gd name="connsiteX0-1" fmla="*/ 0 w 2684798"/>
              <a:gd name="connsiteY0-2" fmla="*/ 50006 h 111919"/>
              <a:gd name="connsiteX1-3" fmla="*/ 2684798 w 2684798"/>
              <a:gd name="connsiteY1-4" fmla="*/ 0 h 111919"/>
              <a:gd name="connsiteX2-5" fmla="*/ 2684798 w 2684798"/>
              <a:gd name="connsiteY2-6" fmla="*/ 111919 h 111919"/>
              <a:gd name="connsiteX3-7" fmla="*/ 2382 w 2684798"/>
              <a:gd name="connsiteY3-8" fmla="*/ 111919 h 111919"/>
              <a:gd name="connsiteX4-9" fmla="*/ 0 w 2684798"/>
              <a:gd name="connsiteY4-10" fmla="*/ 50006 h 111919"/>
              <a:gd name="connsiteX0-11" fmla="*/ 0 w 2684798"/>
              <a:gd name="connsiteY0-12" fmla="*/ 50006 h 111919"/>
              <a:gd name="connsiteX1-13" fmla="*/ 2684798 w 2684798"/>
              <a:gd name="connsiteY1-14" fmla="*/ 0 h 111919"/>
              <a:gd name="connsiteX2-15" fmla="*/ 2684798 w 2684798"/>
              <a:gd name="connsiteY2-16" fmla="*/ 111919 h 111919"/>
              <a:gd name="connsiteX3-17" fmla="*/ 1 w 2684798"/>
              <a:gd name="connsiteY3-18" fmla="*/ 50007 h 111919"/>
              <a:gd name="connsiteX4-19" fmla="*/ 0 w 2684798"/>
              <a:gd name="connsiteY4-20" fmla="*/ 50006 h 1119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84798" h="111919">
                <a:moveTo>
                  <a:pt x="0" y="50006"/>
                </a:moveTo>
                <a:lnTo>
                  <a:pt x="2684798" y="0"/>
                </a:lnTo>
                <a:lnTo>
                  <a:pt x="2684798" y="111919"/>
                </a:lnTo>
                <a:lnTo>
                  <a:pt x="1" y="50007"/>
                </a:lnTo>
                <a:lnTo>
                  <a:pt x="0" y="50006"/>
                </a:lnTo>
                <a:close/>
              </a:path>
            </a:pathLst>
          </a:custGeom>
          <a:gradFill>
            <a:gsLst>
              <a:gs pos="0">
                <a:schemeClr val="accent1">
                  <a:lumMod val="5000"/>
                  <a:lumOff val="95000"/>
                  <a:alpha val="0"/>
                </a:schemeClr>
              </a:gs>
              <a:gs pos="100000">
                <a:schemeClr val="bg1">
                  <a:lumMod val="85000"/>
                  <a:alpha val="6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a:solidFill>
                <a:schemeClr val="lt1"/>
              </a:solidFill>
            </a:endParaRPr>
          </a:p>
        </p:txBody>
      </p:sp>
      <p:sp>
        <p:nvSpPr>
          <p:cNvPr id="14" name="矩形 13"/>
          <p:cNvSpPr/>
          <p:nvPr userDrawn="1">
            <p:custDataLst>
              <p:tags r:id="rId6"/>
            </p:custDataLst>
          </p:nvPr>
        </p:nvSpPr>
        <p:spPr>
          <a:xfrm rot="13500000">
            <a:off x="9602788" y="2927350"/>
            <a:ext cx="130175" cy="1301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a:solidFill>
                <a:schemeClr val="lt1"/>
              </a:solidFill>
            </a:endParaRPr>
          </a:p>
        </p:txBody>
      </p:sp>
      <p:sp>
        <p:nvSpPr>
          <p:cNvPr id="6" name="矩形 2"/>
          <p:cNvSpPr/>
          <p:nvPr userDrawn="1">
            <p:custDataLst>
              <p:tags r:id="rId7"/>
            </p:custDataLst>
          </p:nvPr>
        </p:nvSpPr>
        <p:spPr>
          <a:xfrm>
            <a:off x="-149225" y="2936875"/>
            <a:ext cx="2684463" cy="111125"/>
          </a:xfrm>
          <a:custGeom>
            <a:avLst/>
            <a:gdLst>
              <a:gd name="connsiteX0" fmla="*/ 0 w 2682416"/>
              <a:gd name="connsiteY0" fmla="*/ 0 h 111919"/>
              <a:gd name="connsiteX1" fmla="*/ 2682416 w 2682416"/>
              <a:gd name="connsiteY1" fmla="*/ 0 h 111919"/>
              <a:gd name="connsiteX2" fmla="*/ 2682416 w 2682416"/>
              <a:gd name="connsiteY2" fmla="*/ 111919 h 111919"/>
              <a:gd name="connsiteX3" fmla="*/ 0 w 2682416"/>
              <a:gd name="connsiteY3" fmla="*/ 111919 h 111919"/>
              <a:gd name="connsiteX4" fmla="*/ 0 w 2682416"/>
              <a:gd name="connsiteY4" fmla="*/ 0 h 111919"/>
              <a:gd name="connsiteX0-1" fmla="*/ 0 w 2684798"/>
              <a:gd name="connsiteY0-2" fmla="*/ 50006 h 111919"/>
              <a:gd name="connsiteX1-3" fmla="*/ 2684798 w 2684798"/>
              <a:gd name="connsiteY1-4" fmla="*/ 0 h 111919"/>
              <a:gd name="connsiteX2-5" fmla="*/ 2684798 w 2684798"/>
              <a:gd name="connsiteY2-6" fmla="*/ 111919 h 111919"/>
              <a:gd name="connsiteX3-7" fmla="*/ 2382 w 2684798"/>
              <a:gd name="connsiteY3-8" fmla="*/ 111919 h 111919"/>
              <a:gd name="connsiteX4-9" fmla="*/ 0 w 2684798"/>
              <a:gd name="connsiteY4-10" fmla="*/ 50006 h 111919"/>
              <a:gd name="connsiteX0-11" fmla="*/ 0 w 2684798"/>
              <a:gd name="connsiteY0-12" fmla="*/ 50006 h 111919"/>
              <a:gd name="connsiteX1-13" fmla="*/ 2684798 w 2684798"/>
              <a:gd name="connsiteY1-14" fmla="*/ 0 h 111919"/>
              <a:gd name="connsiteX2-15" fmla="*/ 2684798 w 2684798"/>
              <a:gd name="connsiteY2-16" fmla="*/ 111919 h 111919"/>
              <a:gd name="connsiteX3-17" fmla="*/ 1 w 2684798"/>
              <a:gd name="connsiteY3-18" fmla="*/ 50007 h 111919"/>
              <a:gd name="connsiteX4-19" fmla="*/ 0 w 2684798"/>
              <a:gd name="connsiteY4-20" fmla="*/ 50006 h 1119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84798" h="111919">
                <a:moveTo>
                  <a:pt x="0" y="50006"/>
                </a:moveTo>
                <a:lnTo>
                  <a:pt x="2684798" y="0"/>
                </a:lnTo>
                <a:lnTo>
                  <a:pt x="2684798" y="111919"/>
                </a:lnTo>
                <a:lnTo>
                  <a:pt x="1" y="50007"/>
                </a:lnTo>
                <a:lnTo>
                  <a:pt x="0" y="50006"/>
                </a:lnTo>
                <a:close/>
              </a:path>
            </a:pathLst>
          </a:custGeom>
          <a:gradFill>
            <a:gsLst>
              <a:gs pos="0">
                <a:schemeClr val="accent1">
                  <a:lumMod val="5000"/>
                  <a:lumOff val="95000"/>
                  <a:alpha val="0"/>
                </a:schemeClr>
              </a:gs>
              <a:gs pos="100000">
                <a:schemeClr val="bg1">
                  <a:lumMod val="85000"/>
                  <a:alpha val="6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z="1800" strike="noStrike" noProof="1">
              <a:solidFill>
                <a:schemeClr val="lt1"/>
              </a:solidFill>
            </a:endParaRPr>
          </a:p>
        </p:txBody>
      </p:sp>
      <p:sp>
        <p:nvSpPr>
          <p:cNvPr id="7" name="矩形 6"/>
          <p:cNvSpPr/>
          <p:nvPr userDrawn="1">
            <p:custDataLst>
              <p:tags r:id="rId8"/>
            </p:custDataLst>
          </p:nvPr>
        </p:nvSpPr>
        <p:spPr>
          <a:xfrm rot="2700000">
            <a:off x="2470150" y="2927350"/>
            <a:ext cx="130175" cy="1301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z="1800" strike="noStrike" noProof="1">
              <a:solidFill>
                <a:schemeClr val="lt1"/>
              </a:solidFill>
            </a:endParaRPr>
          </a:p>
        </p:txBody>
      </p:sp>
      <p:sp>
        <p:nvSpPr>
          <p:cNvPr id="5" name="文本占位符 4"/>
          <p:cNvSpPr>
            <a:spLocks noGrp="1"/>
          </p:cNvSpPr>
          <p:nvPr>
            <p:ph type="body" sz="quarter" idx="13" hasCustomPrompt="1"/>
          </p:nvPr>
        </p:nvSpPr>
        <p:spPr>
          <a:xfrm>
            <a:off x="5276424" y="5847455"/>
            <a:ext cx="1643063" cy="458459"/>
          </a:xfrm>
        </p:spPr>
        <p:txBody>
          <a:bodyPr lIns="90000" tIns="46800" rIns="90000" bIns="46800" anchor="ctr"/>
          <a:lstStyle>
            <a:lvl1pPr marL="0" indent="0" algn="ctr">
              <a:buNone/>
              <a:defRPr baseline="0">
                <a:solidFill>
                  <a:schemeClr val="tx1">
                    <a:lumMod val="85000"/>
                    <a:lumOff val="15000"/>
                  </a:schemeClr>
                </a:solidFill>
              </a:defRPr>
            </a:lvl1pPr>
          </a:lstStyle>
          <a:p>
            <a:pPr lvl="0" fontAlgn="auto"/>
            <a:r>
              <a:rPr lang="zh-CN" altLang="en-US" strike="noStrike" noProof="1" dirty="0"/>
              <a:t>编辑文本</a:t>
            </a:r>
            <a:endParaRPr lang="zh-CN" altLang="en-US" strike="noStrike" noProof="1" dirty="0"/>
          </a:p>
        </p:txBody>
      </p:sp>
      <p:sp>
        <p:nvSpPr>
          <p:cNvPr id="2" name="标题 1"/>
          <p:cNvSpPr>
            <a:spLocks noGrp="1"/>
          </p:cNvSpPr>
          <p:nvPr>
            <p:ph type="ctrTitle" hasCustomPrompt="1"/>
          </p:nvPr>
        </p:nvSpPr>
        <p:spPr>
          <a:xfrm>
            <a:off x="2794455" y="2061300"/>
            <a:ext cx="6603090" cy="1862047"/>
          </a:xfrm>
        </p:spPr>
        <p:txBody>
          <a:bodyPr lIns="90000" tIns="46800" rIns="90000" bIns="46800" anchor="b" anchorCtr="0">
            <a:normAutofit/>
          </a:bodyPr>
          <a:lstStyle>
            <a:lvl1pPr algn="ctr">
              <a:defRPr sz="11500" spc="600" baseline="0">
                <a:solidFill>
                  <a:schemeClr val="tx1">
                    <a:lumMod val="85000"/>
                    <a:lumOff val="15000"/>
                  </a:schemeClr>
                </a:solidFill>
                <a:ea typeface="汉仪尚巍手书W" pitchFamily="18" charset="-122"/>
              </a:defRPr>
            </a:lvl1pPr>
          </a:lstStyle>
          <a:p>
            <a:pPr fontAlgn="auto"/>
            <a:r>
              <a:rPr lang="zh-CN" altLang="en-US" strike="noStrike" noProof="1" dirty="0"/>
              <a:t>编辑标题</a:t>
            </a:r>
            <a:endParaRPr lang="zh-CN" altLang="en-US" strike="noStrike" noProof="1" dirty="0"/>
          </a:p>
        </p:txBody>
      </p:sp>
      <p:sp>
        <p:nvSpPr>
          <p:cNvPr id="3" name="副标题 2"/>
          <p:cNvSpPr>
            <a:spLocks noGrp="1"/>
          </p:cNvSpPr>
          <p:nvPr>
            <p:ph type="subTitle" idx="1" hasCustomPrompt="1"/>
          </p:nvPr>
        </p:nvSpPr>
        <p:spPr>
          <a:xfrm>
            <a:off x="2794455" y="3995173"/>
            <a:ext cx="6603090" cy="802139"/>
          </a:xfrm>
        </p:spPr>
        <p:txBody>
          <a:bodyPr lIns="90000" tIns="46800" rIns="90000" bIns="46800">
            <a:normAutofit/>
          </a:bodyPr>
          <a:lstStyle>
            <a:lvl1pPr marL="0" indent="0" algn="ctr" eaLnBrk="1" fontAlgn="auto" latinLnBrk="0" hangingPunct="1">
              <a:lnSpc>
                <a:spcPct val="100000"/>
              </a:lnSpc>
              <a:buNone/>
              <a:defRPr sz="2800" u="none" strike="noStrike" kern="1200" cap="none" spc="200" normalizeH="0" baseline="0">
                <a:solidFill>
                  <a:schemeClr val="tx1">
                    <a:lumMod val="85000"/>
                    <a:lumOff val="1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dirty="0"/>
              <a:t>单击此处编辑副标题</a:t>
            </a:r>
            <a:endParaRPr lang="zh-CN" altLang="en-US" strike="noStrike" noProof="1" dirty="0"/>
          </a:p>
        </p:txBody>
      </p:sp>
      <p:sp>
        <p:nvSpPr>
          <p:cNvPr id="16" name="日期占位符 15"/>
          <p:cNvSpPr>
            <a:spLocks noGrp="1"/>
          </p:cNvSpPr>
          <p:nvPr>
            <p:ph type="dt" sz="half" idx="10"/>
            <p:custDataLst>
              <p:tags r:id="rId9"/>
            </p:custDataLst>
          </p:nvPr>
        </p:nvSpPr>
        <p:spPr>
          <a:xfrm>
            <a:off x="879475" y="6350000"/>
            <a:ext cx="2700338"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17" name="页脚占位符 16"/>
          <p:cNvSpPr>
            <a:spLocks noGrp="1"/>
          </p:cNvSpPr>
          <p:nvPr>
            <p:ph type="ftr" sz="quarter" idx="11"/>
            <p:custDataLst>
              <p:tags r:id="rId10"/>
            </p:custDataLst>
          </p:nvPr>
        </p:nvSpPr>
        <p:spPr>
          <a:xfrm>
            <a:off x="4116388" y="6350000"/>
            <a:ext cx="3959225"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18" name="灯片编号占位符 17"/>
          <p:cNvSpPr>
            <a:spLocks noGrp="1"/>
          </p:cNvSpPr>
          <p:nvPr>
            <p:ph type="sldNum" sz="quarter" idx="12"/>
            <p:custDataLst>
              <p:tags r:id="rId11"/>
            </p:custDataLst>
          </p:nvPr>
        </p:nvSpPr>
        <p:spPr>
          <a:xfrm>
            <a:off x="8610600" y="6350000"/>
            <a:ext cx="2700338"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rotWithShape="0">
          <a:blip r:embed="rId2"/>
          <a:stretch>
            <a:fillRect/>
          </a:stretch>
        </a:blipFill>
        <a:effectLst/>
      </p:bgPr>
    </p:bg>
    <p:spTree>
      <p:nvGrpSpPr>
        <p:cNvPr id="1" name=""/>
        <p:cNvGrpSpPr/>
        <p:nvPr/>
      </p:nvGrpSpPr>
      <p:grpSpPr>
        <a:xfrm>
          <a:off x="0" y="0"/>
          <a:ext cx="0" cy="0"/>
          <a:chOff x="0" y="0"/>
          <a:chExt cx="0" cy="0"/>
        </a:xfrm>
      </p:grpSpPr>
      <p:grpSp>
        <p:nvGrpSpPr>
          <p:cNvPr id="9219" name="组合 6"/>
          <p:cNvGrpSpPr/>
          <p:nvPr userDrawn="1"/>
        </p:nvGrpSpPr>
        <p:grpSpPr>
          <a:xfrm>
            <a:off x="184150" y="165100"/>
            <a:ext cx="11823700" cy="6556375"/>
            <a:chOff x="184785" y="164465"/>
            <a:chExt cx="11822430" cy="6557645"/>
          </a:xfrm>
        </p:grpSpPr>
        <p:grpSp>
          <p:nvGrpSpPr>
            <p:cNvPr id="9220" name="组合 7"/>
            <p:cNvGrpSpPr/>
            <p:nvPr userDrawn="1"/>
          </p:nvGrpSpPr>
          <p:grpSpPr>
            <a:xfrm>
              <a:off x="9814560" y="164465"/>
              <a:ext cx="2192655" cy="711835"/>
              <a:chOff x="9814560" y="164465"/>
              <a:chExt cx="2192655" cy="711835"/>
            </a:xfrm>
          </p:grpSpPr>
          <p:pic>
            <p:nvPicPr>
              <p:cNvPr id="9221" name="图片 11"/>
              <p:cNvPicPr>
                <a:picLocks noChangeAspect="1"/>
              </p:cNvPicPr>
              <p:nvPr userDrawn="1">
                <p:custDataLst>
                  <p:tags r:id="rId3"/>
                </p:custDataLst>
              </p:nvPr>
            </p:nvPicPr>
            <p:blipFill>
              <a:blip r:embed="rId4"/>
              <a:stretch>
                <a:fillRect/>
              </a:stretch>
            </p:blipFill>
            <p:spPr>
              <a:xfrm>
                <a:off x="10479405" y="164465"/>
                <a:ext cx="1527810" cy="711835"/>
              </a:xfrm>
              <a:prstGeom prst="rect">
                <a:avLst/>
              </a:prstGeom>
              <a:noFill/>
              <a:ln w="9525">
                <a:noFill/>
              </a:ln>
            </p:spPr>
          </p:pic>
          <p:pic>
            <p:nvPicPr>
              <p:cNvPr id="9222" name="图片 12"/>
              <p:cNvPicPr>
                <a:picLocks noChangeAspect="1"/>
              </p:cNvPicPr>
              <p:nvPr userDrawn="1">
                <p:custDataLst>
                  <p:tags r:id="rId5"/>
                </p:custDataLst>
              </p:nvPr>
            </p:nvPicPr>
            <p:blipFill>
              <a:blip r:embed="rId6"/>
              <a:stretch>
                <a:fillRect/>
              </a:stretch>
            </p:blipFill>
            <p:spPr>
              <a:xfrm flipH="1" flipV="1">
                <a:off x="9814560" y="347980"/>
                <a:ext cx="741045" cy="345440"/>
              </a:xfrm>
              <a:prstGeom prst="rect">
                <a:avLst/>
              </a:prstGeom>
              <a:noFill/>
              <a:ln w="9525">
                <a:noFill/>
              </a:ln>
            </p:spPr>
          </p:pic>
        </p:grpSp>
        <p:grpSp>
          <p:nvGrpSpPr>
            <p:cNvPr id="9223" name="组合 8"/>
            <p:cNvGrpSpPr/>
            <p:nvPr userDrawn="1"/>
          </p:nvGrpSpPr>
          <p:grpSpPr>
            <a:xfrm>
              <a:off x="184785" y="5835650"/>
              <a:ext cx="2512695" cy="886460"/>
              <a:chOff x="184785" y="5835650"/>
              <a:chExt cx="2512695" cy="886460"/>
            </a:xfrm>
          </p:grpSpPr>
          <p:pic>
            <p:nvPicPr>
              <p:cNvPr id="9224" name="图片 9"/>
              <p:cNvPicPr>
                <a:picLocks noChangeAspect="1"/>
              </p:cNvPicPr>
              <p:nvPr userDrawn="1">
                <p:custDataLst>
                  <p:tags r:id="rId7"/>
                </p:custDataLst>
              </p:nvPr>
            </p:nvPicPr>
            <p:blipFill>
              <a:blip r:embed="rId8"/>
              <a:stretch>
                <a:fillRect/>
              </a:stretch>
            </p:blipFill>
            <p:spPr>
              <a:xfrm>
                <a:off x="184785" y="5957570"/>
                <a:ext cx="1771650" cy="764540"/>
              </a:xfrm>
              <a:prstGeom prst="rect">
                <a:avLst/>
              </a:prstGeom>
              <a:noFill/>
              <a:ln w="9525">
                <a:noFill/>
              </a:ln>
            </p:spPr>
          </p:pic>
          <p:pic>
            <p:nvPicPr>
              <p:cNvPr id="9225" name="图片 10"/>
              <p:cNvPicPr>
                <a:picLocks noChangeAspect="1"/>
              </p:cNvPicPr>
              <p:nvPr userDrawn="1">
                <p:custDataLst>
                  <p:tags r:id="rId9"/>
                </p:custDataLst>
              </p:nvPr>
            </p:nvPicPr>
            <p:blipFill>
              <a:blip r:embed="rId6"/>
              <a:stretch>
                <a:fillRect/>
              </a:stretch>
            </p:blipFill>
            <p:spPr>
              <a:xfrm flipH="1" flipV="1">
                <a:off x="1956435" y="5835650"/>
                <a:ext cx="741045" cy="345440"/>
              </a:xfrm>
              <a:prstGeom prst="rect">
                <a:avLst/>
              </a:prstGeom>
              <a:noFill/>
              <a:ln w="9525">
                <a:noFill/>
              </a:ln>
            </p:spPr>
          </p:pic>
        </p:grpSp>
      </p:grpSp>
      <p:sp>
        <p:nvSpPr>
          <p:cNvPr id="2" name="标题 1"/>
          <p:cNvSpPr>
            <a:spLocks noGrp="1"/>
          </p:cNvSpPr>
          <p:nvPr>
            <p:ph type="title"/>
          </p:nvPr>
        </p:nvSpPr>
        <p:spPr>
          <a:xfrm>
            <a:off x="669882" y="443234"/>
            <a:ext cx="10852237" cy="441964"/>
          </a:xfrm>
        </p:spPr>
        <p:txBody>
          <a:bodyPr vert="horz" lIns="90170" tIns="46990" rIns="90170" bIns="4699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内容占位符 2"/>
          <p:cNvSpPr>
            <a:spLocks noGrp="1"/>
          </p:cNvSpPr>
          <p:nvPr>
            <p:ph idx="1"/>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4" name="日期占位符 3"/>
          <p:cNvSpPr>
            <a:spLocks noGrp="1"/>
          </p:cNvSpPr>
          <p:nvPr>
            <p:ph type="dt" sz="half" idx="10"/>
            <p:custDataLst>
              <p:tags r:id="rId10"/>
            </p:custDataLst>
          </p:nvPr>
        </p:nvSpPr>
        <p:spPr>
          <a:xfrm>
            <a:off x="879475" y="6350000"/>
            <a:ext cx="2700338"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11"/>
            </p:custDataLst>
          </p:nvPr>
        </p:nvSpPr>
        <p:spPr>
          <a:xfrm>
            <a:off x="4116388" y="6350000"/>
            <a:ext cx="39592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12"/>
            </p:custDataLst>
          </p:nvPr>
        </p:nvSpPr>
        <p:spPr>
          <a:xfrm>
            <a:off x="8610600" y="6350000"/>
            <a:ext cx="2700338"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节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7" name="文本框 6"/>
          <p:cNvSpPr txBox="1"/>
          <p:nvPr userDrawn="1">
            <p:custDataLst>
              <p:tags r:id="rId3"/>
            </p:custDataLst>
          </p:nvPr>
        </p:nvSpPr>
        <p:spPr>
          <a:xfrm>
            <a:off x="10361486" y="1032877"/>
            <a:ext cx="1415776" cy="1569656"/>
          </a:xfrm>
          <a:prstGeom prst="rect">
            <a:avLst/>
          </a:prstGeom>
          <a:noFill/>
        </p:spPr>
        <p:txBody>
          <a:bodyPr wrap="none" rtlCol="0">
            <a:spAutoFit/>
          </a:bodyPr>
          <a:lstStyle/>
          <a:p>
            <a:pPr fontAlgn="base"/>
            <a:r>
              <a:rPr lang="zh-CN" altLang="en-US" sz="9600" strike="noStrike" noProof="1" dirty="0">
                <a:solidFill>
                  <a:srgbClr val="BDCBD1">
                    <a:alpha val="10000"/>
                  </a:srgbClr>
                </a:solidFill>
                <a:latin typeface="华文中宋" panose="02010600040101010101" pitchFamily="2" charset="-122"/>
                <a:ea typeface="华文中宋" panose="02010600040101010101" pitchFamily="2" charset="-122"/>
                <a:cs typeface="+mn-cs"/>
              </a:rPr>
              <a:t>海</a:t>
            </a:r>
            <a:endParaRPr lang="zh-CN" altLang="en-US" sz="9600" strike="noStrike" noProof="1" dirty="0">
              <a:solidFill>
                <a:srgbClr val="BDCBD1">
                  <a:alpha val="10000"/>
                </a:srgbClr>
              </a:solidFill>
              <a:latin typeface="华文中宋" panose="02010600040101010101" pitchFamily="2" charset="-122"/>
              <a:ea typeface="华文中宋" panose="02010600040101010101" pitchFamily="2" charset="-122"/>
            </a:endParaRPr>
          </a:p>
        </p:txBody>
      </p:sp>
      <p:pic>
        <p:nvPicPr>
          <p:cNvPr id="10244" name="图片 7"/>
          <p:cNvPicPr>
            <a:picLocks noChangeAspect="1"/>
          </p:cNvPicPr>
          <p:nvPr userDrawn="1">
            <p:custDataLst>
              <p:tags r:id="rId4"/>
            </p:custDataLst>
          </p:nvPr>
        </p:nvPicPr>
        <p:blipFill>
          <a:blip r:embed="rId5"/>
          <a:stretch>
            <a:fillRect/>
          </a:stretch>
        </p:blipFill>
        <p:spPr>
          <a:xfrm flipH="1">
            <a:off x="5900738" y="3619500"/>
            <a:ext cx="6291262" cy="3238500"/>
          </a:xfrm>
          <a:prstGeom prst="rect">
            <a:avLst/>
          </a:prstGeom>
          <a:noFill/>
          <a:ln w="9525">
            <a:noFill/>
          </a:ln>
        </p:spPr>
      </p:pic>
      <p:sp>
        <p:nvSpPr>
          <p:cNvPr id="9" name="文本框 8"/>
          <p:cNvSpPr txBox="1"/>
          <p:nvPr userDrawn="1">
            <p:custDataLst>
              <p:tags r:id="rId6"/>
            </p:custDataLst>
          </p:nvPr>
        </p:nvSpPr>
        <p:spPr>
          <a:xfrm>
            <a:off x="8474796" y="-935559"/>
            <a:ext cx="2313454" cy="2646883"/>
          </a:xfrm>
          <a:prstGeom prst="rect">
            <a:avLst/>
          </a:prstGeom>
          <a:noFill/>
        </p:spPr>
        <p:txBody>
          <a:bodyPr wrap="none" rtlCol="0">
            <a:spAutoFit/>
          </a:bodyPr>
          <a:lstStyle/>
          <a:p>
            <a:pPr fontAlgn="base"/>
            <a:r>
              <a:rPr lang="zh-CN" altLang="en-US" sz="16600" strike="noStrike" noProof="1" dirty="0">
                <a:solidFill>
                  <a:srgbClr val="BDCBD1">
                    <a:alpha val="10000"/>
                  </a:srgbClr>
                </a:solidFill>
                <a:latin typeface="华文中宋" panose="02010600040101010101" pitchFamily="2" charset="-122"/>
                <a:ea typeface="华文中宋" panose="02010600040101010101" pitchFamily="2" charset="-122"/>
                <a:cs typeface="+mn-cs"/>
              </a:rPr>
              <a:t>字</a:t>
            </a:r>
            <a:endParaRPr lang="zh-CN" altLang="en-US" sz="16600" strike="noStrike" noProof="1" dirty="0">
              <a:solidFill>
                <a:srgbClr val="BDCBD1">
                  <a:alpha val="10000"/>
                </a:srgbClr>
              </a:solidFill>
              <a:latin typeface="华文中宋" panose="02010600040101010101" pitchFamily="2" charset="-122"/>
              <a:ea typeface="华文中宋" panose="02010600040101010101" pitchFamily="2" charset="-122"/>
            </a:endParaRPr>
          </a:p>
        </p:txBody>
      </p:sp>
      <p:grpSp>
        <p:nvGrpSpPr>
          <p:cNvPr id="10246" name="组合 9"/>
          <p:cNvGrpSpPr/>
          <p:nvPr userDrawn="1"/>
        </p:nvGrpSpPr>
        <p:grpSpPr>
          <a:xfrm>
            <a:off x="2506663" y="854075"/>
            <a:ext cx="7178675" cy="5149850"/>
            <a:chOff x="4195" y="1968"/>
            <a:chExt cx="9569" cy="6863"/>
          </a:xfrm>
        </p:grpSpPr>
        <p:pic>
          <p:nvPicPr>
            <p:cNvPr id="10247" name="图片 10"/>
            <p:cNvPicPr>
              <a:picLocks noChangeAspect="1"/>
            </p:cNvPicPr>
            <p:nvPr>
              <p:custDataLst>
                <p:tags r:id="rId7"/>
              </p:custDataLst>
            </p:nvPr>
          </p:nvPicPr>
          <p:blipFill>
            <a:blip r:embed="rId8"/>
            <a:stretch>
              <a:fillRect/>
            </a:stretch>
          </p:blipFill>
          <p:spPr>
            <a:xfrm>
              <a:off x="11212" y="4008"/>
              <a:ext cx="2552" cy="1189"/>
            </a:xfrm>
            <a:prstGeom prst="rect">
              <a:avLst/>
            </a:prstGeom>
            <a:noFill/>
            <a:ln w="9525">
              <a:noFill/>
            </a:ln>
          </p:spPr>
        </p:pic>
        <p:pic>
          <p:nvPicPr>
            <p:cNvPr id="10248" name="图片 11"/>
            <p:cNvPicPr>
              <a:picLocks noChangeAspect="1"/>
            </p:cNvPicPr>
            <p:nvPr>
              <p:custDataLst>
                <p:tags r:id="rId9"/>
              </p:custDataLst>
            </p:nvPr>
          </p:nvPicPr>
          <p:blipFill>
            <a:blip r:embed="rId10"/>
            <a:stretch>
              <a:fillRect/>
            </a:stretch>
          </p:blipFill>
          <p:spPr>
            <a:xfrm>
              <a:off x="4195" y="5639"/>
              <a:ext cx="2915" cy="1358"/>
            </a:xfrm>
            <a:prstGeom prst="rect">
              <a:avLst/>
            </a:prstGeom>
            <a:noFill/>
            <a:ln w="9525">
              <a:noFill/>
            </a:ln>
          </p:spPr>
        </p:pic>
        <p:sp>
          <p:nvSpPr>
            <p:cNvPr id="13" name="任意多边形: 形状 12"/>
            <p:cNvSpPr/>
            <p:nvPr userDrawn="1">
              <p:custDataLst>
                <p:tags r:id="rId11"/>
              </p:custDataLst>
            </p:nvPr>
          </p:nvSpPr>
          <p:spPr>
            <a:xfrm>
              <a:off x="5756" y="1968"/>
              <a:ext cx="6379" cy="3435"/>
            </a:xfrm>
            <a:custGeom>
              <a:avLst/>
              <a:gdLst>
                <a:gd name="connsiteX0" fmla="*/ 2305971 w 4611942"/>
                <a:gd name="connsiteY0" fmla="*/ 0 h 4611942"/>
                <a:gd name="connsiteX1" fmla="*/ 4218119 w 4611942"/>
                <a:gd name="connsiteY1" fmla="*/ 1016681 h 4611942"/>
                <a:gd name="connsiteX2" fmla="*/ 4282522 w 4611942"/>
                <a:gd name="connsiteY2" fmla="*/ 1122692 h 4611942"/>
                <a:gd name="connsiteX3" fmla="*/ 3929030 w 4611942"/>
                <a:gd name="connsiteY3" fmla="*/ 1122692 h 4611942"/>
                <a:gd name="connsiteX4" fmla="*/ 3929030 w 4611942"/>
                <a:gd name="connsiteY4" fmla="*/ 1823121 h 4611942"/>
                <a:gd name="connsiteX5" fmla="*/ 4560435 w 4611942"/>
                <a:gd name="connsiteY5" fmla="*/ 1823121 h 4611942"/>
                <a:gd name="connsiteX6" fmla="*/ 4565093 w 4611942"/>
                <a:gd name="connsiteY6" fmla="*/ 1841237 h 4611942"/>
                <a:gd name="connsiteX7" fmla="*/ 4611942 w 4611942"/>
                <a:gd name="connsiteY7" fmla="*/ 2305971 h 4611942"/>
                <a:gd name="connsiteX8" fmla="*/ 2305971 w 4611942"/>
                <a:gd name="connsiteY8" fmla="*/ 4611942 h 4611942"/>
                <a:gd name="connsiteX9" fmla="*/ 0 w 4611942"/>
                <a:gd name="connsiteY9" fmla="*/ 2305971 h 4611942"/>
                <a:gd name="connsiteX10" fmla="*/ 2305971 w 4611942"/>
                <a:gd name="connsiteY10" fmla="*/ 0 h 4611942"/>
                <a:gd name="connsiteX0-1" fmla="*/ 2305971 w 4611942"/>
                <a:gd name="connsiteY0-2" fmla="*/ 0 h 4611942"/>
                <a:gd name="connsiteX1-3" fmla="*/ 4218119 w 4611942"/>
                <a:gd name="connsiteY1-4" fmla="*/ 1016681 h 4611942"/>
                <a:gd name="connsiteX2-5" fmla="*/ 4282522 w 4611942"/>
                <a:gd name="connsiteY2-6" fmla="*/ 1122692 h 4611942"/>
                <a:gd name="connsiteX3-7" fmla="*/ 3929030 w 4611942"/>
                <a:gd name="connsiteY3-8" fmla="*/ 1823121 h 4611942"/>
                <a:gd name="connsiteX4-9" fmla="*/ 4560435 w 4611942"/>
                <a:gd name="connsiteY4-10" fmla="*/ 1823121 h 4611942"/>
                <a:gd name="connsiteX5-11" fmla="*/ 4565093 w 4611942"/>
                <a:gd name="connsiteY5-12" fmla="*/ 1841237 h 4611942"/>
                <a:gd name="connsiteX6-13" fmla="*/ 4611942 w 4611942"/>
                <a:gd name="connsiteY6-14" fmla="*/ 2305971 h 4611942"/>
                <a:gd name="connsiteX7-15" fmla="*/ 2305971 w 4611942"/>
                <a:gd name="connsiteY7-16" fmla="*/ 4611942 h 4611942"/>
                <a:gd name="connsiteX8-17" fmla="*/ 0 w 4611942"/>
                <a:gd name="connsiteY8-18" fmla="*/ 2305971 h 4611942"/>
                <a:gd name="connsiteX9-19" fmla="*/ 2305971 w 4611942"/>
                <a:gd name="connsiteY9-20" fmla="*/ 0 h 4611942"/>
                <a:gd name="connsiteX0-21" fmla="*/ 3929030 w 4611942"/>
                <a:gd name="connsiteY0-22" fmla="*/ 1823121 h 4611942"/>
                <a:gd name="connsiteX1-23" fmla="*/ 4560435 w 4611942"/>
                <a:gd name="connsiteY1-24" fmla="*/ 1823121 h 4611942"/>
                <a:gd name="connsiteX2-25" fmla="*/ 4565093 w 4611942"/>
                <a:gd name="connsiteY2-26" fmla="*/ 1841237 h 4611942"/>
                <a:gd name="connsiteX3-27" fmla="*/ 4611942 w 4611942"/>
                <a:gd name="connsiteY3-28" fmla="*/ 2305971 h 4611942"/>
                <a:gd name="connsiteX4-29" fmla="*/ 2305971 w 4611942"/>
                <a:gd name="connsiteY4-30" fmla="*/ 4611942 h 4611942"/>
                <a:gd name="connsiteX5-31" fmla="*/ 0 w 4611942"/>
                <a:gd name="connsiteY5-32" fmla="*/ 2305971 h 4611942"/>
                <a:gd name="connsiteX6-33" fmla="*/ 2305971 w 4611942"/>
                <a:gd name="connsiteY6-34" fmla="*/ 0 h 4611942"/>
                <a:gd name="connsiteX7-35" fmla="*/ 4218119 w 4611942"/>
                <a:gd name="connsiteY7-36" fmla="*/ 1016681 h 4611942"/>
                <a:gd name="connsiteX8-37" fmla="*/ 4282522 w 4611942"/>
                <a:gd name="connsiteY8-38" fmla="*/ 1122692 h 4611942"/>
                <a:gd name="connsiteX9-39" fmla="*/ 4020470 w 4611942"/>
                <a:gd name="connsiteY9-40" fmla="*/ 1914561 h 4611942"/>
                <a:gd name="connsiteX0-41" fmla="*/ 3929030 w 4611942"/>
                <a:gd name="connsiteY0-42" fmla="*/ 1823121 h 4611942"/>
                <a:gd name="connsiteX1-43" fmla="*/ 4560435 w 4611942"/>
                <a:gd name="connsiteY1-44" fmla="*/ 1823121 h 4611942"/>
                <a:gd name="connsiteX2-45" fmla="*/ 4565093 w 4611942"/>
                <a:gd name="connsiteY2-46" fmla="*/ 1841237 h 4611942"/>
                <a:gd name="connsiteX3-47" fmla="*/ 4611942 w 4611942"/>
                <a:gd name="connsiteY3-48" fmla="*/ 2305971 h 4611942"/>
                <a:gd name="connsiteX4-49" fmla="*/ 2305971 w 4611942"/>
                <a:gd name="connsiteY4-50" fmla="*/ 4611942 h 4611942"/>
                <a:gd name="connsiteX5-51" fmla="*/ 0 w 4611942"/>
                <a:gd name="connsiteY5-52" fmla="*/ 2305971 h 4611942"/>
                <a:gd name="connsiteX6-53" fmla="*/ 2305971 w 4611942"/>
                <a:gd name="connsiteY6-54" fmla="*/ 0 h 4611942"/>
                <a:gd name="connsiteX7-55" fmla="*/ 4218119 w 4611942"/>
                <a:gd name="connsiteY7-56" fmla="*/ 1016681 h 4611942"/>
                <a:gd name="connsiteX8-57" fmla="*/ 4282522 w 4611942"/>
                <a:gd name="connsiteY8-58" fmla="*/ 1122692 h 4611942"/>
                <a:gd name="connsiteX0-59" fmla="*/ 4560435 w 4611942"/>
                <a:gd name="connsiteY0-60" fmla="*/ 1823121 h 4611942"/>
                <a:gd name="connsiteX1-61" fmla="*/ 4565093 w 4611942"/>
                <a:gd name="connsiteY1-62" fmla="*/ 1841237 h 4611942"/>
                <a:gd name="connsiteX2-63" fmla="*/ 4611942 w 4611942"/>
                <a:gd name="connsiteY2-64" fmla="*/ 2305971 h 4611942"/>
                <a:gd name="connsiteX3-65" fmla="*/ 2305971 w 4611942"/>
                <a:gd name="connsiteY3-66" fmla="*/ 4611942 h 4611942"/>
                <a:gd name="connsiteX4-67" fmla="*/ 0 w 4611942"/>
                <a:gd name="connsiteY4-68" fmla="*/ 2305971 h 4611942"/>
                <a:gd name="connsiteX5-69" fmla="*/ 2305971 w 4611942"/>
                <a:gd name="connsiteY5-70" fmla="*/ 0 h 4611942"/>
                <a:gd name="connsiteX6-71" fmla="*/ 4218119 w 4611942"/>
                <a:gd name="connsiteY6-72" fmla="*/ 1016681 h 4611942"/>
                <a:gd name="connsiteX7-73" fmla="*/ 4282522 w 4611942"/>
                <a:gd name="connsiteY7-74" fmla="*/ 1122692 h 4611942"/>
                <a:gd name="connsiteX0-75" fmla="*/ 4560435 w 4944884"/>
                <a:gd name="connsiteY0-76" fmla="*/ 1823121 h 2495333"/>
                <a:gd name="connsiteX1-77" fmla="*/ 4565093 w 4944884"/>
                <a:gd name="connsiteY1-78" fmla="*/ 1841237 h 2495333"/>
                <a:gd name="connsiteX2-79" fmla="*/ 4611942 w 4944884"/>
                <a:gd name="connsiteY2-80" fmla="*/ 2305971 h 2495333"/>
                <a:gd name="connsiteX3-81" fmla="*/ 0 w 4944884"/>
                <a:gd name="connsiteY3-82" fmla="*/ 2305971 h 2495333"/>
                <a:gd name="connsiteX4-83" fmla="*/ 2305971 w 4944884"/>
                <a:gd name="connsiteY4-84" fmla="*/ 0 h 2495333"/>
                <a:gd name="connsiteX5-85" fmla="*/ 4218119 w 4944884"/>
                <a:gd name="connsiteY5-86" fmla="*/ 1016681 h 2495333"/>
                <a:gd name="connsiteX6-87" fmla="*/ 4282522 w 4944884"/>
                <a:gd name="connsiteY6-88" fmla="*/ 1122692 h 2495333"/>
                <a:gd name="connsiteX0-89" fmla="*/ 4560435 w 4565093"/>
                <a:gd name="connsiteY0-90" fmla="*/ 1823121 h 2384058"/>
                <a:gd name="connsiteX1-91" fmla="*/ 4565093 w 4565093"/>
                <a:gd name="connsiteY1-92" fmla="*/ 1841237 h 2384058"/>
                <a:gd name="connsiteX2-93" fmla="*/ 0 w 4565093"/>
                <a:gd name="connsiteY2-94" fmla="*/ 2305971 h 2384058"/>
                <a:gd name="connsiteX3-95" fmla="*/ 2305971 w 4565093"/>
                <a:gd name="connsiteY3-96" fmla="*/ 0 h 2384058"/>
                <a:gd name="connsiteX4-97" fmla="*/ 4218119 w 4565093"/>
                <a:gd name="connsiteY4-98" fmla="*/ 1016681 h 2384058"/>
                <a:gd name="connsiteX5-99" fmla="*/ 4282522 w 4565093"/>
                <a:gd name="connsiteY5-100" fmla="*/ 1122692 h 2384058"/>
                <a:gd name="connsiteX0-101" fmla="*/ 4560435 w 4560435"/>
                <a:gd name="connsiteY0-102" fmla="*/ 1823121 h 2305971"/>
                <a:gd name="connsiteX1-103" fmla="*/ 0 w 4560435"/>
                <a:gd name="connsiteY1-104" fmla="*/ 2305971 h 2305971"/>
                <a:gd name="connsiteX2-105" fmla="*/ 2305971 w 4560435"/>
                <a:gd name="connsiteY2-106" fmla="*/ 0 h 2305971"/>
                <a:gd name="connsiteX3-107" fmla="*/ 4218119 w 4560435"/>
                <a:gd name="connsiteY3-108" fmla="*/ 1016681 h 2305971"/>
                <a:gd name="connsiteX4-109" fmla="*/ 4282522 w 4560435"/>
                <a:gd name="connsiteY4-110" fmla="*/ 1122692 h 2305971"/>
                <a:gd name="connsiteX0-111" fmla="*/ 0 w 4282522"/>
                <a:gd name="connsiteY0-112" fmla="*/ 2305971 h 2305971"/>
                <a:gd name="connsiteX1-113" fmla="*/ 2305971 w 4282522"/>
                <a:gd name="connsiteY1-114" fmla="*/ 0 h 2305971"/>
                <a:gd name="connsiteX2-115" fmla="*/ 4218119 w 4282522"/>
                <a:gd name="connsiteY2-116" fmla="*/ 1016681 h 2305971"/>
                <a:gd name="connsiteX3-117" fmla="*/ 4282522 w 4282522"/>
                <a:gd name="connsiteY3-118" fmla="*/ 1122692 h 2305971"/>
              </a:gdLst>
              <a:ahLst/>
              <a:cxnLst>
                <a:cxn ang="0">
                  <a:pos x="connsiteX0-1" y="connsiteY0-2"/>
                </a:cxn>
                <a:cxn ang="0">
                  <a:pos x="connsiteX1-3" y="connsiteY1-4"/>
                </a:cxn>
                <a:cxn ang="0">
                  <a:pos x="connsiteX2-5" y="connsiteY2-6"/>
                </a:cxn>
                <a:cxn ang="0">
                  <a:pos x="connsiteX3-7" y="connsiteY3-8"/>
                </a:cxn>
              </a:cxnLst>
              <a:rect l="l" t="t" r="r" b="b"/>
              <a:pathLst>
                <a:path w="4282522" h="2305971">
                  <a:moveTo>
                    <a:pt x="0" y="2305971"/>
                  </a:moveTo>
                  <a:cubicBezTo>
                    <a:pt x="0" y="1032418"/>
                    <a:pt x="1032418" y="0"/>
                    <a:pt x="2305971" y="0"/>
                  </a:cubicBezTo>
                  <a:cubicBezTo>
                    <a:pt x="3101942" y="0"/>
                    <a:pt x="3803719" y="403288"/>
                    <a:pt x="4218119" y="1016681"/>
                  </a:cubicBezTo>
                  <a:lnTo>
                    <a:pt x="4282522" y="1122692"/>
                  </a:lnTo>
                </a:path>
              </a:pathLst>
            </a:cu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lang="zh-CN" altLang="en-US" sz="1800" strike="noStrike" noProof="1" dirty="0">
                <a:cs typeface="+mn-ea"/>
                <a:sym typeface="+mn-lt"/>
              </a:endParaRPr>
            </a:p>
          </p:txBody>
        </p:sp>
        <p:sp>
          <p:nvSpPr>
            <p:cNvPr id="14" name="任意多边形: 形状 13"/>
            <p:cNvSpPr/>
            <p:nvPr userDrawn="1">
              <p:custDataLst>
                <p:tags r:id="rId12"/>
              </p:custDataLst>
            </p:nvPr>
          </p:nvSpPr>
          <p:spPr>
            <a:xfrm rot="10800000">
              <a:off x="6224" y="5397"/>
              <a:ext cx="6379" cy="3435"/>
            </a:xfrm>
            <a:custGeom>
              <a:avLst/>
              <a:gdLst>
                <a:gd name="connsiteX0" fmla="*/ 2305971 w 4611942"/>
                <a:gd name="connsiteY0" fmla="*/ 0 h 4611942"/>
                <a:gd name="connsiteX1" fmla="*/ 4218119 w 4611942"/>
                <a:gd name="connsiteY1" fmla="*/ 1016681 h 4611942"/>
                <a:gd name="connsiteX2" fmla="*/ 4282522 w 4611942"/>
                <a:gd name="connsiteY2" fmla="*/ 1122692 h 4611942"/>
                <a:gd name="connsiteX3" fmla="*/ 3929030 w 4611942"/>
                <a:gd name="connsiteY3" fmla="*/ 1122692 h 4611942"/>
                <a:gd name="connsiteX4" fmla="*/ 3929030 w 4611942"/>
                <a:gd name="connsiteY4" fmla="*/ 1823121 h 4611942"/>
                <a:gd name="connsiteX5" fmla="*/ 4560435 w 4611942"/>
                <a:gd name="connsiteY5" fmla="*/ 1823121 h 4611942"/>
                <a:gd name="connsiteX6" fmla="*/ 4565093 w 4611942"/>
                <a:gd name="connsiteY6" fmla="*/ 1841237 h 4611942"/>
                <a:gd name="connsiteX7" fmla="*/ 4611942 w 4611942"/>
                <a:gd name="connsiteY7" fmla="*/ 2305971 h 4611942"/>
                <a:gd name="connsiteX8" fmla="*/ 2305971 w 4611942"/>
                <a:gd name="connsiteY8" fmla="*/ 4611942 h 4611942"/>
                <a:gd name="connsiteX9" fmla="*/ 0 w 4611942"/>
                <a:gd name="connsiteY9" fmla="*/ 2305971 h 4611942"/>
                <a:gd name="connsiteX10" fmla="*/ 2305971 w 4611942"/>
                <a:gd name="connsiteY10" fmla="*/ 0 h 4611942"/>
                <a:gd name="connsiteX0-1" fmla="*/ 2305971 w 4611942"/>
                <a:gd name="connsiteY0-2" fmla="*/ 0 h 4611942"/>
                <a:gd name="connsiteX1-3" fmla="*/ 4218119 w 4611942"/>
                <a:gd name="connsiteY1-4" fmla="*/ 1016681 h 4611942"/>
                <a:gd name="connsiteX2-5" fmla="*/ 4282522 w 4611942"/>
                <a:gd name="connsiteY2-6" fmla="*/ 1122692 h 4611942"/>
                <a:gd name="connsiteX3-7" fmla="*/ 3929030 w 4611942"/>
                <a:gd name="connsiteY3-8" fmla="*/ 1823121 h 4611942"/>
                <a:gd name="connsiteX4-9" fmla="*/ 4560435 w 4611942"/>
                <a:gd name="connsiteY4-10" fmla="*/ 1823121 h 4611942"/>
                <a:gd name="connsiteX5-11" fmla="*/ 4565093 w 4611942"/>
                <a:gd name="connsiteY5-12" fmla="*/ 1841237 h 4611942"/>
                <a:gd name="connsiteX6-13" fmla="*/ 4611942 w 4611942"/>
                <a:gd name="connsiteY6-14" fmla="*/ 2305971 h 4611942"/>
                <a:gd name="connsiteX7-15" fmla="*/ 2305971 w 4611942"/>
                <a:gd name="connsiteY7-16" fmla="*/ 4611942 h 4611942"/>
                <a:gd name="connsiteX8-17" fmla="*/ 0 w 4611942"/>
                <a:gd name="connsiteY8-18" fmla="*/ 2305971 h 4611942"/>
                <a:gd name="connsiteX9-19" fmla="*/ 2305971 w 4611942"/>
                <a:gd name="connsiteY9-20" fmla="*/ 0 h 4611942"/>
                <a:gd name="connsiteX0-21" fmla="*/ 3929030 w 4611942"/>
                <a:gd name="connsiteY0-22" fmla="*/ 1823121 h 4611942"/>
                <a:gd name="connsiteX1-23" fmla="*/ 4560435 w 4611942"/>
                <a:gd name="connsiteY1-24" fmla="*/ 1823121 h 4611942"/>
                <a:gd name="connsiteX2-25" fmla="*/ 4565093 w 4611942"/>
                <a:gd name="connsiteY2-26" fmla="*/ 1841237 h 4611942"/>
                <a:gd name="connsiteX3-27" fmla="*/ 4611942 w 4611942"/>
                <a:gd name="connsiteY3-28" fmla="*/ 2305971 h 4611942"/>
                <a:gd name="connsiteX4-29" fmla="*/ 2305971 w 4611942"/>
                <a:gd name="connsiteY4-30" fmla="*/ 4611942 h 4611942"/>
                <a:gd name="connsiteX5-31" fmla="*/ 0 w 4611942"/>
                <a:gd name="connsiteY5-32" fmla="*/ 2305971 h 4611942"/>
                <a:gd name="connsiteX6-33" fmla="*/ 2305971 w 4611942"/>
                <a:gd name="connsiteY6-34" fmla="*/ 0 h 4611942"/>
                <a:gd name="connsiteX7-35" fmla="*/ 4218119 w 4611942"/>
                <a:gd name="connsiteY7-36" fmla="*/ 1016681 h 4611942"/>
                <a:gd name="connsiteX8-37" fmla="*/ 4282522 w 4611942"/>
                <a:gd name="connsiteY8-38" fmla="*/ 1122692 h 4611942"/>
                <a:gd name="connsiteX9-39" fmla="*/ 4020470 w 4611942"/>
                <a:gd name="connsiteY9-40" fmla="*/ 1914561 h 4611942"/>
                <a:gd name="connsiteX0-41" fmla="*/ 3929030 w 4611942"/>
                <a:gd name="connsiteY0-42" fmla="*/ 1823121 h 4611942"/>
                <a:gd name="connsiteX1-43" fmla="*/ 4560435 w 4611942"/>
                <a:gd name="connsiteY1-44" fmla="*/ 1823121 h 4611942"/>
                <a:gd name="connsiteX2-45" fmla="*/ 4565093 w 4611942"/>
                <a:gd name="connsiteY2-46" fmla="*/ 1841237 h 4611942"/>
                <a:gd name="connsiteX3-47" fmla="*/ 4611942 w 4611942"/>
                <a:gd name="connsiteY3-48" fmla="*/ 2305971 h 4611942"/>
                <a:gd name="connsiteX4-49" fmla="*/ 2305971 w 4611942"/>
                <a:gd name="connsiteY4-50" fmla="*/ 4611942 h 4611942"/>
                <a:gd name="connsiteX5-51" fmla="*/ 0 w 4611942"/>
                <a:gd name="connsiteY5-52" fmla="*/ 2305971 h 4611942"/>
                <a:gd name="connsiteX6-53" fmla="*/ 2305971 w 4611942"/>
                <a:gd name="connsiteY6-54" fmla="*/ 0 h 4611942"/>
                <a:gd name="connsiteX7-55" fmla="*/ 4218119 w 4611942"/>
                <a:gd name="connsiteY7-56" fmla="*/ 1016681 h 4611942"/>
                <a:gd name="connsiteX8-57" fmla="*/ 4282522 w 4611942"/>
                <a:gd name="connsiteY8-58" fmla="*/ 1122692 h 4611942"/>
                <a:gd name="connsiteX0-59" fmla="*/ 4560435 w 4611942"/>
                <a:gd name="connsiteY0-60" fmla="*/ 1823121 h 4611942"/>
                <a:gd name="connsiteX1-61" fmla="*/ 4565093 w 4611942"/>
                <a:gd name="connsiteY1-62" fmla="*/ 1841237 h 4611942"/>
                <a:gd name="connsiteX2-63" fmla="*/ 4611942 w 4611942"/>
                <a:gd name="connsiteY2-64" fmla="*/ 2305971 h 4611942"/>
                <a:gd name="connsiteX3-65" fmla="*/ 2305971 w 4611942"/>
                <a:gd name="connsiteY3-66" fmla="*/ 4611942 h 4611942"/>
                <a:gd name="connsiteX4-67" fmla="*/ 0 w 4611942"/>
                <a:gd name="connsiteY4-68" fmla="*/ 2305971 h 4611942"/>
                <a:gd name="connsiteX5-69" fmla="*/ 2305971 w 4611942"/>
                <a:gd name="connsiteY5-70" fmla="*/ 0 h 4611942"/>
                <a:gd name="connsiteX6-71" fmla="*/ 4218119 w 4611942"/>
                <a:gd name="connsiteY6-72" fmla="*/ 1016681 h 4611942"/>
                <a:gd name="connsiteX7-73" fmla="*/ 4282522 w 4611942"/>
                <a:gd name="connsiteY7-74" fmla="*/ 1122692 h 4611942"/>
                <a:gd name="connsiteX0-75" fmla="*/ 4560435 w 4944884"/>
                <a:gd name="connsiteY0-76" fmla="*/ 1823121 h 2495333"/>
                <a:gd name="connsiteX1-77" fmla="*/ 4565093 w 4944884"/>
                <a:gd name="connsiteY1-78" fmla="*/ 1841237 h 2495333"/>
                <a:gd name="connsiteX2-79" fmla="*/ 4611942 w 4944884"/>
                <a:gd name="connsiteY2-80" fmla="*/ 2305971 h 2495333"/>
                <a:gd name="connsiteX3-81" fmla="*/ 0 w 4944884"/>
                <a:gd name="connsiteY3-82" fmla="*/ 2305971 h 2495333"/>
                <a:gd name="connsiteX4-83" fmla="*/ 2305971 w 4944884"/>
                <a:gd name="connsiteY4-84" fmla="*/ 0 h 2495333"/>
                <a:gd name="connsiteX5-85" fmla="*/ 4218119 w 4944884"/>
                <a:gd name="connsiteY5-86" fmla="*/ 1016681 h 2495333"/>
                <a:gd name="connsiteX6-87" fmla="*/ 4282522 w 4944884"/>
                <a:gd name="connsiteY6-88" fmla="*/ 1122692 h 2495333"/>
                <a:gd name="connsiteX0-89" fmla="*/ 4560435 w 4565093"/>
                <a:gd name="connsiteY0-90" fmla="*/ 1823121 h 2384058"/>
                <a:gd name="connsiteX1-91" fmla="*/ 4565093 w 4565093"/>
                <a:gd name="connsiteY1-92" fmla="*/ 1841237 h 2384058"/>
                <a:gd name="connsiteX2-93" fmla="*/ 0 w 4565093"/>
                <a:gd name="connsiteY2-94" fmla="*/ 2305971 h 2384058"/>
                <a:gd name="connsiteX3-95" fmla="*/ 2305971 w 4565093"/>
                <a:gd name="connsiteY3-96" fmla="*/ 0 h 2384058"/>
                <a:gd name="connsiteX4-97" fmla="*/ 4218119 w 4565093"/>
                <a:gd name="connsiteY4-98" fmla="*/ 1016681 h 2384058"/>
                <a:gd name="connsiteX5-99" fmla="*/ 4282522 w 4565093"/>
                <a:gd name="connsiteY5-100" fmla="*/ 1122692 h 2384058"/>
                <a:gd name="connsiteX0-101" fmla="*/ 4560435 w 4560435"/>
                <a:gd name="connsiteY0-102" fmla="*/ 1823121 h 2305971"/>
                <a:gd name="connsiteX1-103" fmla="*/ 0 w 4560435"/>
                <a:gd name="connsiteY1-104" fmla="*/ 2305971 h 2305971"/>
                <a:gd name="connsiteX2-105" fmla="*/ 2305971 w 4560435"/>
                <a:gd name="connsiteY2-106" fmla="*/ 0 h 2305971"/>
                <a:gd name="connsiteX3-107" fmla="*/ 4218119 w 4560435"/>
                <a:gd name="connsiteY3-108" fmla="*/ 1016681 h 2305971"/>
                <a:gd name="connsiteX4-109" fmla="*/ 4282522 w 4560435"/>
                <a:gd name="connsiteY4-110" fmla="*/ 1122692 h 2305971"/>
                <a:gd name="connsiteX0-111" fmla="*/ 0 w 4282522"/>
                <a:gd name="connsiteY0-112" fmla="*/ 2305971 h 2305971"/>
                <a:gd name="connsiteX1-113" fmla="*/ 2305971 w 4282522"/>
                <a:gd name="connsiteY1-114" fmla="*/ 0 h 2305971"/>
                <a:gd name="connsiteX2-115" fmla="*/ 4218119 w 4282522"/>
                <a:gd name="connsiteY2-116" fmla="*/ 1016681 h 2305971"/>
                <a:gd name="connsiteX3-117" fmla="*/ 4282522 w 4282522"/>
                <a:gd name="connsiteY3-118" fmla="*/ 1122692 h 2305971"/>
              </a:gdLst>
              <a:ahLst/>
              <a:cxnLst>
                <a:cxn ang="0">
                  <a:pos x="connsiteX0-1" y="connsiteY0-2"/>
                </a:cxn>
                <a:cxn ang="0">
                  <a:pos x="connsiteX1-3" y="connsiteY1-4"/>
                </a:cxn>
                <a:cxn ang="0">
                  <a:pos x="connsiteX2-5" y="connsiteY2-6"/>
                </a:cxn>
                <a:cxn ang="0">
                  <a:pos x="connsiteX3-7" y="connsiteY3-8"/>
                </a:cxn>
              </a:cxnLst>
              <a:rect l="l" t="t" r="r" b="b"/>
              <a:pathLst>
                <a:path w="4282522" h="2305971">
                  <a:moveTo>
                    <a:pt x="0" y="2305971"/>
                  </a:moveTo>
                  <a:cubicBezTo>
                    <a:pt x="0" y="1032418"/>
                    <a:pt x="1032418" y="0"/>
                    <a:pt x="2305971" y="0"/>
                  </a:cubicBezTo>
                  <a:cubicBezTo>
                    <a:pt x="3101942" y="0"/>
                    <a:pt x="3803719" y="403288"/>
                    <a:pt x="4218119" y="1016681"/>
                  </a:cubicBezTo>
                  <a:lnTo>
                    <a:pt x="4282522" y="1122692"/>
                  </a:lnTo>
                </a:path>
              </a:pathLst>
            </a:cu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lang="zh-CN" altLang="en-US" sz="1800" strike="noStrike" noProof="1">
                <a:cs typeface="+mn-ea"/>
                <a:sym typeface="+mn-lt"/>
              </a:endParaRPr>
            </a:p>
          </p:txBody>
        </p:sp>
      </p:grpSp>
      <p:sp>
        <p:nvSpPr>
          <p:cNvPr id="15" name="文本框 14"/>
          <p:cNvSpPr txBox="1"/>
          <p:nvPr userDrawn="1">
            <p:custDataLst>
              <p:tags r:id="rId13"/>
            </p:custDataLst>
          </p:nvPr>
        </p:nvSpPr>
        <p:spPr>
          <a:xfrm>
            <a:off x="-793088" y="4360024"/>
            <a:ext cx="2736651" cy="3154710"/>
          </a:xfrm>
          <a:prstGeom prst="rect">
            <a:avLst/>
          </a:prstGeom>
          <a:noFill/>
        </p:spPr>
        <p:txBody>
          <a:bodyPr wrap="none" rtlCol="0">
            <a:spAutoFit/>
          </a:bodyPr>
          <a:lstStyle/>
          <a:p>
            <a:pPr fontAlgn="base"/>
            <a:r>
              <a:rPr lang="zh-CN" altLang="en-US" sz="19900" strike="noStrike" noProof="1" dirty="0">
                <a:solidFill>
                  <a:srgbClr val="BDCBD1">
                    <a:alpha val="25000"/>
                  </a:srgbClr>
                </a:solidFill>
                <a:latin typeface="华文中宋" panose="02010600040101010101" pitchFamily="2" charset="-122"/>
                <a:ea typeface="华文中宋" panose="02010600040101010101" pitchFamily="2" charset="-122"/>
                <a:cs typeface="+mn-cs"/>
              </a:rPr>
              <a:t>字</a:t>
            </a:r>
            <a:endParaRPr lang="zh-CN" altLang="en-US" sz="19900" strike="noStrike" noProof="1" dirty="0">
              <a:solidFill>
                <a:srgbClr val="BDCBD1">
                  <a:alpha val="25000"/>
                </a:srgbClr>
              </a:solidFill>
              <a:latin typeface="华文中宋" panose="02010600040101010101" pitchFamily="2" charset="-122"/>
              <a:ea typeface="华文中宋" panose="02010600040101010101" pitchFamily="2" charset="-122"/>
            </a:endParaRPr>
          </a:p>
        </p:txBody>
      </p:sp>
      <p:sp>
        <p:nvSpPr>
          <p:cNvPr id="16" name="标题 15"/>
          <p:cNvSpPr>
            <a:spLocks noGrp="1"/>
          </p:cNvSpPr>
          <p:nvPr>
            <p:ph type="title" hasCustomPrompt="1"/>
          </p:nvPr>
        </p:nvSpPr>
        <p:spPr>
          <a:xfrm>
            <a:off x="4831141" y="1460500"/>
            <a:ext cx="690470" cy="3924300"/>
          </a:xfrm>
        </p:spPr>
        <p:txBody>
          <a:bodyPr vert="eaVert" lIns="90000" tIns="46800" rIns="90000" bIns="46800" anchor="t" anchorCtr="0">
            <a:normAutofit/>
          </a:bodyPr>
          <a:lstStyle>
            <a:lvl1pPr algn="ctr">
              <a:defRPr baseline="0">
                <a:solidFill>
                  <a:schemeClr val="tx1">
                    <a:lumMod val="85000"/>
                    <a:lumOff val="15000"/>
                  </a:schemeClr>
                </a:solidFill>
                <a:ea typeface="汉仪尚巍手书W" pitchFamily="18" charset="-122"/>
              </a:defRPr>
            </a:lvl1pPr>
          </a:lstStyle>
          <a:p>
            <a:pPr fontAlgn="auto"/>
            <a:r>
              <a:rPr lang="zh-CN" altLang="en-US" strike="noStrike" noProof="1" dirty="0"/>
              <a:t>单击此处编辑标题</a:t>
            </a:r>
            <a:endParaRPr lang="zh-CN" altLang="en-US" strike="noStrike" noProof="1" dirty="0"/>
          </a:p>
        </p:txBody>
      </p:sp>
      <p:sp>
        <p:nvSpPr>
          <p:cNvPr id="4" name="日期占位符 3"/>
          <p:cNvSpPr>
            <a:spLocks noGrp="1"/>
          </p:cNvSpPr>
          <p:nvPr>
            <p:ph type="dt" sz="half" idx="10"/>
            <p:custDataLst>
              <p:tags r:id="rId14"/>
            </p:custDataLst>
          </p:nvPr>
        </p:nvSpPr>
        <p:spPr>
          <a:xfrm>
            <a:off x="879475" y="6350000"/>
            <a:ext cx="2700338"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15"/>
            </p:custDataLst>
          </p:nvPr>
        </p:nvSpPr>
        <p:spPr>
          <a:xfrm>
            <a:off x="4116388" y="6350000"/>
            <a:ext cx="39592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16"/>
            </p:custDataLst>
          </p:nvPr>
        </p:nvSpPr>
        <p:spPr>
          <a:xfrm>
            <a:off x="8610600" y="6350000"/>
            <a:ext cx="2700338"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rotWithShape="0">
          <a:blip r:embed="rId2"/>
          <a:stretch>
            <a:fillRect/>
          </a:stretch>
        </a:blipFill>
        <a:effectLst/>
      </p:bgPr>
    </p:bg>
    <p:spTree>
      <p:nvGrpSpPr>
        <p:cNvPr id="1" name=""/>
        <p:cNvGrpSpPr/>
        <p:nvPr/>
      </p:nvGrpSpPr>
      <p:grpSpPr>
        <a:xfrm>
          <a:off x="0" y="0"/>
          <a:ext cx="0" cy="0"/>
          <a:chOff x="0" y="0"/>
          <a:chExt cx="0" cy="0"/>
        </a:xfrm>
      </p:grpSpPr>
      <p:grpSp>
        <p:nvGrpSpPr>
          <p:cNvPr id="11267" name="组合 7"/>
          <p:cNvGrpSpPr/>
          <p:nvPr userDrawn="1"/>
        </p:nvGrpSpPr>
        <p:grpSpPr>
          <a:xfrm>
            <a:off x="184150" y="165100"/>
            <a:ext cx="11823700" cy="6556375"/>
            <a:chOff x="184785" y="164465"/>
            <a:chExt cx="11822430" cy="6557645"/>
          </a:xfrm>
        </p:grpSpPr>
        <p:grpSp>
          <p:nvGrpSpPr>
            <p:cNvPr id="11268" name="组合 8"/>
            <p:cNvGrpSpPr/>
            <p:nvPr userDrawn="1"/>
          </p:nvGrpSpPr>
          <p:grpSpPr>
            <a:xfrm>
              <a:off x="9814560" y="164465"/>
              <a:ext cx="2192655" cy="711835"/>
              <a:chOff x="9814560" y="164465"/>
              <a:chExt cx="2192655" cy="711835"/>
            </a:xfrm>
          </p:grpSpPr>
          <p:pic>
            <p:nvPicPr>
              <p:cNvPr id="11269" name="图片 12"/>
              <p:cNvPicPr>
                <a:picLocks noChangeAspect="1"/>
              </p:cNvPicPr>
              <p:nvPr userDrawn="1">
                <p:custDataLst>
                  <p:tags r:id="rId3"/>
                </p:custDataLst>
              </p:nvPr>
            </p:nvPicPr>
            <p:blipFill>
              <a:blip r:embed="rId4"/>
              <a:stretch>
                <a:fillRect/>
              </a:stretch>
            </p:blipFill>
            <p:spPr>
              <a:xfrm>
                <a:off x="10479405" y="164465"/>
                <a:ext cx="1527810" cy="711835"/>
              </a:xfrm>
              <a:prstGeom prst="rect">
                <a:avLst/>
              </a:prstGeom>
              <a:noFill/>
              <a:ln w="9525">
                <a:noFill/>
              </a:ln>
            </p:spPr>
          </p:pic>
          <p:pic>
            <p:nvPicPr>
              <p:cNvPr id="11270" name="图片 13"/>
              <p:cNvPicPr>
                <a:picLocks noChangeAspect="1"/>
              </p:cNvPicPr>
              <p:nvPr userDrawn="1">
                <p:custDataLst>
                  <p:tags r:id="rId5"/>
                </p:custDataLst>
              </p:nvPr>
            </p:nvPicPr>
            <p:blipFill>
              <a:blip r:embed="rId6"/>
              <a:stretch>
                <a:fillRect/>
              </a:stretch>
            </p:blipFill>
            <p:spPr>
              <a:xfrm flipH="1" flipV="1">
                <a:off x="9814560" y="347980"/>
                <a:ext cx="741045" cy="345440"/>
              </a:xfrm>
              <a:prstGeom prst="rect">
                <a:avLst/>
              </a:prstGeom>
              <a:noFill/>
              <a:ln w="9525">
                <a:noFill/>
              </a:ln>
            </p:spPr>
          </p:pic>
        </p:grpSp>
        <p:grpSp>
          <p:nvGrpSpPr>
            <p:cNvPr id="11271" name="组合 9"/>
            <p:cNvGrpSpPr/>
            <p:nvPr userDrawn="1"/>
          </p:nvGrpSpPr>
          <p:grpSpPr>
            <a:xfrm>
              <a:off x="184785" y="5835650"/>
              <a:ext cx="2512695" cy="886460"/>
              <a:chOff x="184785" y="5835650"/>
              <a:chExt cx="2512695" cy="886460"/>
            </a:xfrm>
          </p:grpSpPr>
          <p:pic>
            <p:nvPicPr>
              <p:cNvPr id="11272" name="图片 10"/>
              <p:cNvPicPr>
                <a:picLocks noChangeAspect="1"/>
              </p:cNvPicPr>
              <p:nvPr userDrawn="1">
                <p:custDataLst>
                  <p:tags r:id="rId7"/>
                </p:custDataLst>
              </p:nvPr>
            </p:nvPicPr>
            <p:blipFill>
              <a:blip r:embed="rId8"/>
              <a:stretch>
                <a:fillRect/>
              </a:stretch>
            </p:blipFill>
            <p:spPr>
              <a:xfrm>
                <a:off x="184785" y="5957570"/>
                <a:ext cx="1771650" cy="764540"/>
              </a:xfrm>
              <a:prstGeom prst="rect">
                <a:avLst/>
              </a:prstGeom>
              <a:noFill/>
              <a:ln w="9525">
                <a:noFill/>
              </a:ln>
            </p:spPr>
          </p:pic>
          <p:pic>
            <p:nvPicPr>
              <p:cNvPr id="11273" name="图片 11"/>
              <p:cNvPicPr>
                <a:picLocks noChangeAspect="1"/>
              </p:cNvPicPr>
              <p:nvPr userDrawn="1">
                <p:custDataLst>
                  <p:tags r:id="rId9"/>
                </p:custDataLst>
              </p:nvPr>
            </p:nvPicPr>
            <p:blipFill>
              <a:blip r:embed="rId6"/>
              <a:stretch>
                <a:fillRect/>
              </a:stretch>
            </p:blipFill>
            <p:spPr>
              <a:xfrm flipH="1" flipV="1">
                <a:off x="1956435" y="5835650"/>
                <a:ext cx="741045" cy="345440"/>
              </a:xfrm>
              <a:prstGeom prst="rect">
                <a:avLst/>
              </a:prstGeom>
              <a:noFill/>
              <a:ln w="9525">
                <a:noFill/>
              </a:ln>
            </p:spPr>
          </p:pic>
        </p:grpSp>
      </p:grpSp>
      <p:sp>
        <p:nvSpPr>
          <p:cNvPr id="2" name="标题 1"/>
          <p:cNvSpPr>
            <a:spLocks noGrp="1"/>
          </p:cNvSpPr>
          <p:nvPr>
            <p:ph type="title"/>
          </p:nvPr>
        </p:nvSpPr>
        <p:spPr>
          <a:xfrm>
            <a:off x="669882"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内容占位符 2"/>
          <p:cNvSpPr>
            <a:spLocks noGrp="1"/>
          </p:cNvSpPr>
          <p:nvPr>
            <p:ph sz="half" idx="1"/>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5pPr>
          </a:lstStyle>
          <a:p>
            <a:pPr lvl="0" fontAlgn="auto"/>
            <a:r>
              <a:rPr strike="noStrike" noProof="1">
                <a:sym typeface="+mn-ea"/>
              </a:rPr>
              <a:t>单击此处编辑母版文本样式</a:t>
            </a:r>
            <a:endParaRPr strike="noStrike" noProof="1">
              <a:sym typeface="+mn-ea"/>
            </a:endParaRPr>
          </a:p>
          <a:p>
            <a:pPr lvl="1" fontAlgn="auto"/>
            <a:r>
              <a:rPr strike="noStrike" noProof="1">
                <a:sym typeface="+mn-ea"/>
              </a:rPr>
              <a:t>第二级</a:t>
            </a:r>
            <a:endParaRPr strike="noStrike" noProof="1">
              <a:sym typeface="+mn-ea"/>
            </a:endParaRPr>
          </a:p>
          <a:p>
            <a:pPr lvl="2" fontAlgn="auto"/>
            <a:r>
              <a:rPr strike="noStrike" noProof="1">
                <a:sym typeface="+mn-ea"/>
              </a:rPr>
              <a:t>第三级</a:t>
            </a:r>
            <a:endParaRPr strike="noStrike" noProof="1">
              <a:sym typeface="+mn-ea"/>
            </a:endParaRPr>
          </a:p>
          <a:p>
            <a:pPr lvl="3" fontAlgn="auto"/>
            <a:r>
              <a:rPr strike="noStrike" noProof="1">
                <a:sym typeface="+mn-ea"/>
              </a:rPr>
              <a:t>第四级</a:t>
            </a:r>
            <a:endParaRPr strike="noStrike" noProof="1">
              <a:sym typeface="+mn-ea"/>
            </a:endParaRPr>
          </a:p>
          <a:p>
            <a:pPr lvl="4" fontAlgn="auto"/>
            <a:r>
              <a:rPr strike="noStrike" noProof="1">
                <a:sym typeface="+mn-ea"/>
              </a:rPr>
              <a:t>第五级</a:t>
            </a:r>
            <a:endParaRPr strike="noStrike" noProof="1">
              <a:sym typeface="+mn-ea"/>
            </a:endParaRPr>
          </a:p>
        </p:txBody>
      </p:sp>
      <p:sp>
        <p:nvSpPr>
          <p:cNvPr id="4" name="内容占位符 3"/>
          <p:cNvSpPr>
            <a:spLocks noGrp="1"/>
          </p:cNvSpPr>
          <p:nvPr>
            <p:ph sz="half" idx="2"/>
          </p:nvPr>
        </p:nvSpPr>
        <p:spPr>
          <a:xfrm>
            <a:off x="6238877" y="952508"/>
            <a:ext cx="5283242" cy="5388907"/>
          </a:xfrm>
        </p:spPr>
        <p:txBody>
          <a:bodyPr lIns="90170" tIns="46990" rIns="90170" bIns="46990">
            <a:normAutofit/>
          </a:bodyPr>
          <a:lstStyle>
            <a:lvl1pPr>
              <a:defRPr sz="1600" baseline="0">
                <a:solidFill>
                  <a:schemeClr val="tx1">
                    <a:lumMod val="85000"/>
                    <a:lumOff val="15000"/>
                  </a:schemeClr>
                </a:solidFill>
                <a:latin typeface="Arial" panose="020B0604020202020204" pitchFamily="34" charset="0"/>
                <a:ea typeface="隶书" panose="02010509060101010101" pitchFamily="49" charset="-122"/>
              </a:defRPr>
            </a:lvl1pPr>
            <a:lvl2pPr>
              <a:defRPr sz="1600" baseline="0">
                <a:solidFill>
                  <a:schemeClr val="tx1">
                    <a:lumMod val="85000"/>
                    <a:lumOff val="15000"/>
                  </a:schemeClr>
                </a:solidFill>
                <a:latin typeface="Arial" panose="020B0604020202020204" pitchFamily="34" charset="0"/>
                <a:ea typeface="隶书" panose="02010509060101010101" pitchFamily="49" charset="-122"/>
              </a:defRPr>
            </a:lvl2pPr>
            <a:lvl3pPr>
              <a:defRPr sz="1600" baseline="0">
                <a:solidFill>
                  <a:schemeClr val="tx1">
                    <a:lumMod val="85000"/>
                    <a:lumOff val="15000"/>
                  </a:schemeClr>
                </a:solidFill>
                <a:latin typeface="Arial" panose="020B0604020202020204" pitchFamily="34" charset="0"/>
                <a:ea typeface="隶书" panose="02010509060101010101" pitchFamily="49" charset="-122"/>
              </a:defRPr>
            </a:lvl3pPr>
            <a:lvl4pPr>
              <a:defRPr sz="1600" baseline="0">
                <a:solidFill>
                  <a:schemeClr val="tx1">
                    <a:lumMod val="85000"/>
                    <a:lumOff val="15000"/>
                  </a:schemeClr>
                </a:solidFill>
                <a:latin typeface="Arial" panose="020B0604020202020204" pitchFamily="34" charset="0"/>
                <a:ea typeface="隶书" panose="02010509060101010101" pitchFamily="49" charset="-122"/>
              </a:defRPr>
            </a:lvl4pPr>
            <a:lvl5pPr>
              <a:defRPr sz="1600" baseline="0">
                <a:solidFill>
                  <a:schemeClr val="tx1">
                    <a:lumMod val="85000"/>
                    <a:lumOff val="15000"/>
                  </a:schemeClr>
                </a:solidFill>
                <a:latin typeface="Arial" panose="020B0604020202020204" pitchFamily="34" charset="0"/>
                <a:ea typeface="隶书" panose="02010509060101010101" pitchFamily="49"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5" name="日期占位符 4"/>
          <p:cNvSpPr>
            <a:spLocks noGrp="1"/>
          </p:cNvSpPr>
          <p:nvPr>
            <p:ph type="dt" sz="half" idx="10"/>
            <p:custDataLst>
              <p:tags r:id="rId10"/>
            </p:custDataLst>
          </p:nvPr>
        </p:nvSpPr>
        <p:spPr>
          <a:xfrm>
            <a:off x="879475" y="6350000"/>
            <a:ext cx="2700338"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6" name="页脚占位符 5"/>
          <p:cNvSpPr>
            <a:spLocks noGrp="1"/>
          </p:cNvSpPr>
          <p:nvPr>
            <p:ph type="ftr" sz="quarter" idx="11"/>
            <p:custDataLst>
              <p:tags r:id="rId11"/>
            </p:custDataLst>
          </p:nvPr>
        </p:nvSpPr>
        <p:spPr>
          <a:xfrm>
            <a:off x="4116388" y="6350000"/>
            <a:ext cx="39592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7" name="灯片编号占位符 6"/>
          <p:cNvSpPr>
            <a:spLocks noGrp="1"/>
          </p:cNvSpPr>
          <p:nvPr>
            <p:ph type="sldNum" sz="quarter" idx="12"/>
            <p:custDataLst>
              <p:tags r:id="rId12"/>
            </p:custDataLst>
          </p:nvPr>
        </p:nvSpPr>
        <p:spPr>
          <a:xfrm>
            <a:off x="8610600" y="6350000"/>
            <a:ext cx="2700338"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bg>
      <p:bgPr>
        <a:blipFill rotWithShape="0">
          <a:blip r:embed="rId2"/>
          <a:stretch>
            <a:fillRect/>
          </a:stretch>
        </a:blipFill>
        <a:effectLst/>
      </p:bgPr>
    </p:bg>
    <p:spTree>
      <p:nvGrpSpPr>
        <p:cNvPr id="1" name=""/>
        <p:cNvGrpSpPr/>
        <p:nvPr/>
      </p:nvGrpSpPr>
      <p:grpSpPr>
        <a:xfrm>
          <a:off x="0" y="0"/>
          <a:ext cx="0" cy="0"/>
          <a:chOff x="0" y="0"/>
          <a:chExt cx="0" cy="0"/>
        </a:xfrm>
      </p:grpSpPr>
      <p:grpSp>
        <p:nvGrpSpPr>
          <p:cNvPr id="12291" name="组合 9"/>
          <p:cNvGrpSpPr/>
          <p:nvPr userDrawn="1"/>
        </p:nvGrpSpPr>
        <p:grpSpPr>
          <a:xfrm>
            <a:off x="184150" y="165100"/>
            <a:ext cx="11823700" cy="6556375"/>
            <a:chOff x="184785" y="164465"/>
            <a:chExt cx="11822430" cy="6557645"/>
          </a:xfrm>
        </p:grpSpPr>
        <p:grpSp>
          <p:nvGrpSpPr>
            <p:cNvPr id="12292" name="组合 10"/>
            <p:cNvGrpSpPr/>
            <p:nvPr userDrawn="1"/>
          </p:nvGrpSpPr>
          <p:grpSpPr>
            <a:xfrm>
              <a:off x="9814560" y="164465"/>
              <a:ext cx="2192655" cy="711835"/>
              <a:chOff x="9814560" y="164465"/>
              <a:chExt cx="2192655" cy="711835"/>
            </a:xfrm>
          </p:grpSpPr>
          <p:pic>
            <p:nvPicPr>
              <p:cNvPr id="12293" name="图片 14"/>
              <p:cNvPicPr>
                <a:picLocks noChangeAspect="1"/>
              </p:cNvPicPr>
              <p:nvPr userDrawn="1">
                <p:custDataLst>
                  <p:tags r:id="rId3"/>
                </p:custDataLst>
              </p:nvPr>
            </p:nvPicPr>
            <p:blipFill>
              <a:blip r:embed="rId4"/>
              <a:stretch>
                <a:fillRect/>
              </a:stretch>
            </p:blipFill>
            <p:spPr>
              <a:xfrm>
                <a:off x="10479405" y="164465"/>
                <a:ext cx="1527810" cy="711835"/>
              </a:xfrm>
              <a:prstGeom prst="rect">
                <a:avLst/>
              </a:prstGeom>
              <a:noFill/>
              <a:ln w="9525">
                <a:noFill/>
              </a:ln>
            </p:spPr>
          </p:pic>
          <p:pic>
            <p:nvPicPr>
              <p:cNvPr id="12294" name="图片 15"/>
              <p:cNvPicPr>
                <a:picLocks noChangeAspect="1"/>
              </p:cNvPicPr>
              <p:nvPr userDrawn="1">
                <p:custDataLst>
                  <p:tags r:id="rId5"/>
                </p:custDataLst>
              </p:nvPr>
            </p:nvPicPr>
            <p:blipFill>
              <a:blip r:embed="rId6"/>
              <a:stretch>
                <a:fillRect/>
              </a:stretch>
            </p:blipFill>
            <p:spPr>
              <a:xfrm flipH="1" flipV="1">
                <a:off x="9814560" y="347980"/>
                <a:ext cx="741045" cy="345440"/>
              </a:xfrm>
              <a:prstGeom prst="rect">
                <a:avLst/>
              </a:prstGeom>
              <a:noFill/>
              <a:ln w="9525">
                <a:noFill/>
              </a:ln>
            </p:spPr>
          </p:pic>
        </p:grpSp>
        <p:grpSp>
          <p:nvGrpSpPr>
            <p:cNvPr id="12295" name="组合 11"/>
            <p:cNvGrpSpPr/>
            <p:nvPr userDrawn="1"/>
          </p:nvGrpSpPr>
          <p:grpSpPr>
            <a:xfrm>
              <a:off x="184785" y="5835650"/>
              <a:ext cx="2512695" cy="886460"/>
              <a:chOff x="184785" y="5835650"/>
              <a:chExt cx="2512695" cy="886460"/>
            </a:xfrm>
          </p:grpSpPr>
          <p:pic>
            <p:nvPicPr>
              <p:cNvPr id="12296" name="图片 12"/>
              <p:cNvPicPr>
                <a:picLocks noChangeAspect="1"/>
              </p:cNvPicPr>
              <p:nvPr userDrawn="1">
                <p:custDataLst>
                  <p:tags r:id="rId7"/>
                </p:custDataLst>
              </p:nvPr>
            </p:nvPicPr>
            <p:blipFill>
              <a:blip r:embed="rId8"/>
              <a:stretch>
                <a:fillRect/>
              </a:stretch>
            </p:blipFill>
            <p:spPr>
              <a:xfrm>
                <a:off x="184785" y="5957570"/>
                <a:ext cx="1771650" cy="764540"/>
              </a:xfrm>
              <a:prstGeom prst="rect">
                <a:avLst/>
              </a:prstGeom>
              <a:noFill/>
              <a:ln w="9525">
                <a:noFill/>
              </a:ln>
            </p:spPr>
          </p:pic>
          <p:pic>
            <p:nvPicPr>
              <p:cNvPr id="12297" name="图片 13"/>
              <p:cNvPicPr>
                <a:picLocks noChangeAspect="1"/>
              </p:cNvPicPr>
              <p:nvPr userDrawn="1">
                <p:custDataLst>
                  <p:tags r:id="rId9"/>
                </p:custDataLst>
              </p:nvPr>
            </p:nvPicPr>
            <p:blipFill>
              <a:blip r:embed="rId6"/>
              <a:stretch>
                <a:fillRect/>
              </a:stretch>
            </p:blipFill>
            <p:spPr>
              <a:xfrm flipH="1" flipV="1">
                <a:off x="1956435" y="5835650"/>
                <a:ext cx="741045" cy="345440"/>
              </a:xfrm>
              <a:prstGeom prst="rect">
                <a:avLst/>
              </a:prstGeom>
              <a:noFill/>
              <a:ln w="9525">
                <a:noFill/>
              </a:ln>
            </p:spPr>
          </p:pic>
        </p:grpSp>
      </p:grpSp>
      <p:sp>
        <p:nvSpPr>
          <p:cNvPr id="2" name="标题 1"/>
          <p:cNvSpPr>
            <a:spLocks noGrp="1"/>
          </p:cNvSpPr>
          <p:nvPr>
            <p:ph type="title"/>
          </p:nvPr>
        </p:nvSpPr>
        <p:spPr>
          <a:xfrm>
            <a:off x="669882"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文本占位符 2"/>
          <p:cNvSpPr>
            <a:spLocks noGrp="1"/>
          </p:cNvSpPr>
          <p:nvPr>
            <p:ph type="body" idx="1" hasCustomPrompt="1"/>
          </p:nvPr>
        </p:nvSpPr>
        <p:spPr>
          <a:xfrm>
            <a:off x="669930" y="952508"/>
            <a:ext cx="5283242" cy="381003"/>
          </a:xfrm>
        </p:spPr>
        <p:txBody>
          <a:bodyPr lIns="90170" tIns="46990" rIns="90170" bIns="4699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隶书" panose="020105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dirty="0"/>
              <a:t>单击此处编辑文本</a:t>
            </a:r>
            <a:endParaRPr lang="zh-CN" altLang="en-US" strike="noStrike" noProof="1" dirty="0"/>
          </a:p>
        </p:txBody>
      </p:sp>
      <p:sp>
        <p:nvSpPr>
          <p:cNvPr id="4" name="内容占位符 3"/>
          <p:cNvSpPr>
            <a:spLocks noGrp="1"/>
          </p:cNvSpPr>
          <p:nvPr>
            <p:ph sz="half" idx="2"/>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5" name="文本占位符 4"/>
          <p:cNvSpPr>
            <a:spLocks noGrp="1"/>
          </p:cNvSpPr>
          <p:nvPr>
            <p:ph type="body" sz="quarter" idx="3" hasCustomPrompt="1"/>
          </p:nvPr>
        </p:nvSpPr>
        <p:spPr>
          <a:xfrm>
            <a:off x="6235750" y="952508"/>
            <a:ext cx="5283242" cy="381003"/>
          </a:xfrm>
        </p:spPr>
        <p:txBody>
          <a:bodyPr vert="horz" lIns="90170" tIns="46990" rIns="90170" bIns="4699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strike="noStrike" noProof="1">
                <a:sym typeface="+mn-ea"/>
              </a:rPr>
              <a:t>单击此处编辑文本</a:t>
            </a:r>
            <a:endParaRPr strike="noStrike" noProof="1">
              <a:sym typeface="+mn-ea"/>
            </a:endParaRPr>
          </a:p>
        </p:txBody>
      </p:sp>
      <p:sp>
        <p:nvSpPr>
          <p:cNvPr id="6" name="内容占位符 5"/>
          <p:cNvSpPr>
            <a:spLocks noGrp="1"/>
          </p:cNvSpPr>
          <p:nvPr>
            <p:ph sz="quarter" idx="4"/>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7" name="日期占位符 6"/>
          <p:cNvSpPr>
            <a:spLocks noGrp="1"/>
          </p:cNvSpPr>
          <p:nvPr>
            <p:ph type="dt" sz="half" idx="10"/>
            <p:custDataLst>
              <p:tags r:id="rId10"/>
            </p:custDataLst>
          </p:nvPr>
        </p:nvSpPr>
        <p:spPr>
          <a:xfrm>
            <a:off x="879475" y="6350000"/>
            <a:ext cx="2700338"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8" name="页脚占位符 7"/>
          <p:cNvSpPr>
            <a:spLocks noGrp="1"/>
          </p:cNvSpPr>
          <p:nvPr>
            <p:ph type="ftr" sz="quarter" idx="11"/>
            <p:custDataLst>
              <p:tags r:id="rId11"/>
            </p:custDataLst>
          </p:nvPr>
        </p:nvSpPr>
        <p:spPr>
          <a:xfrm>
            <a:off x="4116388" y="6350000"/>
            <a:ext cx="39592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9" name="灯片编号占位符 8"/>
          <p:cNvSpPr>
            <a:spLocks noGrp="1"/>
          </p:cNvSpPr>
          <p:nvPr>
            <p:ph type="sldNum" sz="quarter" idx="12"/>
            <p:custDataLst>
              <p:tags r:id="rId12"/>
            </p:custDataLst>
          </p:nvPr>
        </p:nvSpPr>
        <p:spPr>
          <a:xfrm>
            <a:off x="8610600" y="6350000"/>
            <a:ext cx="2700338"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6" name="文本框 5"/>
          <p:cNvSpPr txBox="1"/>
          <p:nvPr userDrawn="1">
            <p:custDataLst>
              <p:tags r:id="rId3"/>
            </p:custDataLst>
          </p:nvPr>
        </p:nvSpPr>
        <p:spPr>
          <a:xfrm>
            <a:off x="10361486" y="1032877"/>
            <a:ext cx="1415776" cy="1569656"/>
          </a:xfrm>
          <a:prstGeom prst="rect">
            <a:avLst/>
          </a:prstGeom>
          <a:noFill/>
        </p:spPr>
        <p:txBody>
          <a:bodyPr wrap="none" rtlCol="0">
            <a:spAutoFit/>
          </a:bodyPr>
          <a:lstStyle/>
          <a:p>
            <a:pPr fontAlgn="base"/>
            <a:r>
              <a:rPr lang="zh-CN" altLang="en-US" sz="9600" strike="noStrike" noProof="1" dirty="0">
                <a:solidFill>
                  <a:srgbClr val="BDCBD1">
                    <a:alpha val="10000"/>
                  </a:srgbClr>
                </a:solidFill>
                <a:latin typeface="华文中宋" panose="02010600040101010101" pitchFamily="2" charset="-122"/>
                <a:ea typeface="华文中宋" panose="02010600040101010101" pitchFamily="2" charset="-122"/>
                <a:cs typeface="+mn-cs"/>
              </a:rPr>
              <a:t>海</a:t>
            </a:r>
            <a:endParaRPr lang="zh-CN" altLang="en-US" sz="9600" strike="noStrike" noProof="1" dirty="0">
              <a:solidFill>
                <a:srgbClr val="BDCBD1">
                  <a:alpha val="10000"/>
                </a:srgbClr>
              </a:solidFill>
              <a:latin typeface="华文中宋" panose="02010600040101010101" pitchFamily="2" charset="-122"/>
              <a:ea typeface="华文中宋" panose="02010600040101010101" pitchFamily="2" charset="-122"/>
            </a:endParaRPr>
          </a:p>
        </p:txBody>
      </p:sp>
      <p:pic>
        <p:nvPicPr>
          <p:cNvPr id="13316" name="图片 6"/>
          <p:cNvPicPr>
            <a:picLocks noChangeAspect="1"/>
          </p:cNvPicPr>
          <p:nvPr userDrawn="1">
            <p:custDataLst>
              <p:tags r:id="rId4"/>
            </p:custDataLst>
          </p:nvPr>
        </p:nvPicPr>
        <p:blipFill>
          <a:blip r:embed="rId5"/>
          <a:stretch>
            <a:fillRect/>
          </a:stretch>
        </p:blipFill>
        <p:spPr>
          <a:xfrm flipH="1">
            <a:off x="5900738" y="3619500"/>
            <a:ext cx="6291262" cy="3238500"/>
          </a:xfrm>
          <a:prstGeom prst="rect">
            <a:avLst/>
          </a:prstGeom>
          <a:noFill/>
          <a:ln w="9525">
            <a:noFill/>
          </a:ln>
        </p:spPr>
      </p:pic>
      <p:sp>
        <p:nvSpPr>
          <p:cNvPr id="9" name="文本框 8"/>
          <p:cNvSpPr txBox="1"/>
          <p:nvPr userDrawn="1">
            <p:custDataLst>
              <p:tags r:id="rId6"/>
            </p:custDataLst>
          </p:nvPr>
        </p:nvSpPr>
        <p:spPr>
          <a:xfrm>
            <a:off x="8474796" y="-935559"/>
            <a:ext cx="2313454" cy="2646883"/>
          </a:xfrm>
          <a:prstGeom prst="rect">
            <a:avLst/>
          </a:prstGeom>
          <a:noFill/>
        </p:spPr>
        <p:txBody>
          <a:bodyPr wrap="none" rtlCol="0">
            <a:spAutoFit/>
          </a:bodyPr>
          <a:lstStyle/>
          <a:p>
            <a:pPr fontAlgn="base"/>
            <a:r>
              <a:rPr lang="zh-CN" altLang="en-US" sz="16600" strike="noStrike" noProof="1" dirty="0">
                <a:solidFill>
                  <a:srgbClr val="BDCBD1">
                    <a:alpha val="10000"/>
                  </a:srgbClr>
                </a:solidFill>
                <a:latin typeface="华文中宋" panose="02010600040101010101" pitchFamily="2" charset="-122"/>
                <a:ea typeface="华文中宋" panose="02010600040101010101" pitchFamily="2" charset="-122"/>
                <a:cs typeface="+mn-cs"/>
              </a:rPr>
              <a:t>字</a:t>
            </a:r>
            <a:endParaRPr lang="zh-CN" altLang="en-US" sz="16600" strike="noStrike" noProof="1" dirty="0">
              <a:solidFill>
                <a:srgbClr val="BDCBD1">
                  <a:alpha val="10000"/>
                </a:srgbClr>
              </a:solidFill>
              <a:latin typeface="华文中宋" panose="02010600040101010101" pitchFamily="2" charset="-122"/>
              <a:ea typeface="华文中宋" panose="02010600040101010101" pitchFamily="2" charset="-122"/>
            </a:endParaRPr>
          </a:p>
        </p:txBody>
      </p:sp>
      <p:sp>
        <p:nvSpPr>
          <p:cNvPr id="10" name="文本框 9"/>
          <p:cNvSpPr txBox="1"/>
          <p:nvPr userDrawn="1">
            <p:custDataLst>
              <p:tags r:id="rId7"/>
            </p:custDataLst>
          </p:nvPr>
        </p:nvSpPr>
        <p:spPr>
          <a:xfrm>
            <a:off x="-793088" y="4360024"/>
            <a:ext cx="2736651" cy="3154710"/>
          </a:xfrm>
          <a:prstGeom prst="rect">
            <a:avLst/>
          </a:prstGeom>
          <a:noFill/>
        </p:spPr>
        <p:txBody>
          <a:bodyPr wrap="none" rtlCol="0">
            <a:spAutoFit/>
          </a:bodyPr>
          <a:lstStyle/>
          <a:p>
            <a:pPr fontAlgn="base"/>
            <a:r>
              <a:rPr lang="zh-CN" altLang="en-US" sz="19900" strike="noStrike" noProof="1" dirty="0">
                <a:solidFill>
                  <a:srgbClr val="BDCBD1">
                    <a:alpha val="25000"/>
                  </a:srgbClr>
                </a:solidFill>
                <a:latin typeface="华文中宋" panose="02010600040101010101" pitchFamily="2" charset="-122"/>
                <a:ea typeface="华文中宋" panose="02010600040101010101" pitchFamily="2" charset="-122"/>
                <a:cs typeface="+mn-cs"/>
              </a:rPr>
              <a:t>字</a:t>
            </a:r>
            <a:endParaRPr lang="zh-CN" altLang="en-US" sz="19900" strike="noStrike" noProof="1" dirty="0">
              <a:solidFill>
                <a:srgbClr val="BDCBD1">
                  <a:alpha val="25000"/>
                </a:srgbClr>
              </a:solidFill>
              <a:latin typeface="华文中宋" panose="02010600040101010101" pitchFamily="2" charset="-122"/>
              <a:ea typeface="华文中宋" panose="02010600040101010101" pitchFamily="2" charset="-122"/>
            </a:endParaRPr>
          </a:p>
        </p:txBody>
      </p:sp>
      <p:sp>
        <p:nvSpPr>
          <p:cNvPr id="2" name="标题 1"/>
          <p:cNvSpPr>
            <a:spLocks noGrp="1"/>
          </p:cNvSpPr>
          <p:nvPr>
            <p:ph type="title"/>
          </p:nvPr>
        </p:nvSpPr>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日期占位符 2"/>
          <p:cNvSpPr>
            <a:spLocks noGrp="1"/>
          </p:cNvSpPr>
          <p:nvPr>
            <p:ph type="dt" sz="half" idx="10"/>
            <p:custDataLst>
              <p:tags r:id="rId8"/>
            </p:custDataLst>
          </p:nvPr>
        </p:nvSpPr>
        <p:spPr>
          <a:xfrm>
            <a:off x="879475" y="6350000"/>
            <a:ext cx="2700338"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4116388" y="6350000"/>
            <a:ext cx="39592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10"/>
            </p:custDataLst>
          </p:nvPr>
        </p:nvSpPr>
        <p:spPr>
          <a:xfrm>
            <a:off x="8610600" y="6350000"/>
            <a:ext cx="2700338"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blipFill rotWithShape="0">
          <a:blip r:embed="rId2"/>
          <a:stretch>
            <a:fillRect/>
          </a:stretch>
        </a:blipFill>
        <a:effectLst/>
      </p:bgPr>
    </p:bg>
    <p:spTree>
      <p:nvGrpSpPr>
        <p:cNvPr id="1" name=""/>
        <p:cNvGrpSpPr/>
        <p:nvPr/>
      </p:nvGrpSpPr>
      <p:grpSpPr>
        <a:xfrm>
          <a:off x="0" y="0"/>
          <a:ext cx="0" cy="0"/>
          <a:chOff x="0" y="0"/>
          <a:chExt cx="0" cy="0"/>
        </a:xfrm>
      </p:grpSpPr>
      <p:pic>
        <p:nvPicPr>
          <p:cNvPr id="14339" name="图片 5"/>
          <p:cNvPicPr>
            <a:picLocks noChangeAspect="1"/>
          </p:cNvPicPr>
          <p:nvPr userDrawn="1">
            <p:custDataLst>
              <p:tags r:id="rId3"/>
            </p:custDataLst>
          </p:nvPr>
        </p:nvPicPr>
        <p:blipFill>
          <a:blip r:embed="rId4"/>
          <a:stretch>
            <a:fillRect/>
          </a:stretch>
        </p:blipFill>
        <p:spPr>
          <a:xfrm flipH="1">
            <a:off x="5900738" y="3619500"/>
            <a:ext cx="6291262" cy="3238500"/>
          </a:xfrm>
          <a:prstGeom prst="rect">
            <a:avLst/>
          </a:prstGeom>
          <a:noFill/>
          <a:ln w="9525">
            <a:noFill/>
          </a:ln>
        </p:spPr>
      </p:pic>
      <p:sp>
        <p:nvSpPr>
          <p:cNvPr id="2" name="日期占位符 1"/>
          <p:cNvSpPr>
            <a:spLocks noGrp="1"/>
          </p:cNvSpPr>
          <p:nvPr>
            <p:ph type="dt" sz="half" idx="10"/>
            <p:custDataLst>
              <p:tags r:id="rId5"/>
            </p:custDataLst>
          </p:nvPr>
        </p:nvSpPr>
        <p:spPr>
          <a:xfrm>
            <a:off x="879475" y="6350000"/>
            <a:ext cx="2700338"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3" name="页脚占位符 2"/>
          <p:cNvSpPr>
            <a:spLocks noGrp="1"/>
          </p:cNvSpPr>
          <p:nvPr>
            <p:ph type="ftr" sz="quarter" idx="11"/>
            <p:custDataLst>
              <p:tags r:id="rId6"/>
            </p:custDataLst>
          </p:nvPr>
        </p:nvSpPr>
        <p:spPr>
          <a:xfrm>
            <a:off x="4116388" y="6350000"/>
            <a:ext cx="39592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4" name="灯片编号占位符 3"/>
          <p:cNvSpPr>
            <a:spLocks noGrp="1"/>
          </p:cNvSpPr>
          <p:nvPr>
            <p:ph type="sldNum" sz="quarter" idx="12"/>
            <p:custDataLst>
              <p:tags r:id="rId7"/>
            </p:custDataLst>
          </p:nvPr>
        </p:nvSpPr>
        <p:spPr>
          <a:xfrm>
            <a:off x="8610600" y="6350000"/>
            <a:ext cx="2700338"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bg>
      <p:bgPr>
        <a:blipFill rotWithShape="0">
          <a:blip r:embed="rId2"/>
          <a:stretch>
            <a:fillRect/>
          </a:stretch>
        </a:blipFill>
        <a:effectLst/>
      </p:bgPr>
    </p:bg>
    <p:spTree>
      <p:nvGrpSpPr>
        <p:cNvPr id="1" name=""/>
        <p:cNvGrpSpPr/>
        <p:nvPr/>
      </p:nvGrpSpPr>
      <p:grpSpPr>
        <a:xfrm>
          <a:off x="0" y="0"/>
          <a:ext cx="0" cy="0"/>
          <a:chOff x="0" y="0"/>
          <a:chExt cx="0" cy="0"/>
        </a:xfrm>
      </p:grpSpPr>
      <p:grpSp>
        <p:nvGrpSpPr>
          <p:cNvPr id="15363" name="组合 7"/>
          <p:cNvGrpSpPr/>
          <p:nvPr userDrawn="1"/>
        </p:nvGrpSpPr>
        <p:grpSpPr>
          <a:xfrm>
            <a:off x="184150" y="165100"/>
            <a:ext cx="11823700" cy="6556375"/>
            <a:chOff x="184785" y="164465"/>
            <a:chExt cx="11822430" cy="6557645"/>
          </a:xfrm>
        </p:grpSpPr>
        <p:grpSp>
          <p:nvGrpSpPr>
            <p:cNvPr id="15364" name="组合 8"/>
            <p:cNvGrpSpPr/>
            <p:nvPr userDrawn="1"/>
          </p:nvGrpSpPr>
          <p:grpSpPr>
            <a:xfrm>
              <a:off x="9814560" y="164465"/>
              <a:ext cx="2192655" cy="711835"/>
              <a:chOff x="9814560" y="164465"/>
              <a:chExt cx="2192655" cy="711835"/>
            </a:xfrm>
          </p:grpSpPr>
          <p:pic>
            <p:nvPicPr>
              <p:cNvPr id="15365" name="图片 12"/>
              <p:cNvPicPr>
                <a:picLocks noChangeAspect="1"/>
              </p:cNvPicPr>
              <p:nvPr userDrawn="1">
                <p:custDataLst>
                  <p:tags r:id="rId3"/>
                </p:custDataLst>
              </p:nvPr>
            </p:nvPicPr>
            <p:blipFill>
              <a:blip r:embed="rId4"/>
              <a:stretch>
                <a:fillRect/>
              </a:stretch>
            </p:blipFill>
            <p:spPr>
              <a:xfrm>
                <a:off x="10479405" y="164465"/>
                <a:ext cx="1527810" cy="711835"/>
              </a:xfrm>
              <a:prstGeom prst="rect">
                <a:avLst/>
              </a:prstGeom>
              <a:noFill/>
              <a:ln w="9525">
                <a:noFill/>
              </a:ln>
            </p:spPr>
          </p:pic>
          <p:pic>
            <p:nvPicPr>
              <p:cNvPr id="15366" name="图片 13"/>
              <p:cNvPicPr>
                <a:picLocks noChangeAspect="1"/>
              </p:cNvPicPr>
              <p:nvPr userDrawn="1">
                <p:custDataLst>
                  <p:tags r:id="rId5"/>
                </p:custDataLst>
              </p:nvPr>
            </p:nvPicPr>
            <p:blipFill>
              <a:blip r:embed="rId6"/>
              <a:stretch>
                <a:fillRect/>
              </a:stretch>
            </p:blipFill>
            <p:spPr>
              <a:xfrm flipH="1" flipV="1">
                <a:off x="9814560" y="347980"/>
                <a:ext cx="741045" cy="345440"/>
              </a:xfrm>
              <a:prstGeom prst="rect">
                <a:avLst/>
              </a:prstGeom>
              <a:noFill/>
              <a:ln w="9525">
                <a:noFill/>
              </a:ln>
            </p:spPr>
          </p:pic>
        </p:grpSp>
        <p:grpSp>
          <p:nvGrpSpPr>
            <p:cNvPr id="15367" name="组合 9"/>
            <p:cNvGrpSpPr/>
            <p:nvPr userDrawn="1"/>
          </p:nvGrpSpPr>
          <p:grpSpPr>
            <a:xfrm>
              <a:off x="184785" y="5835650"/>
              <a:ext cx="2512695" cy="886460"/>
              <a:chOff x="184785" y="5835650"/>
              <a:chExt cx="2512695" cy="886460"/>
            </a:xfrm>
          </p:grpSpPr>
          <p:pic>
            <p:nvPicPr>
              <p:cNvPr id="15368" name="图片 10"/>
              <p:cNvPicPr>
                <a:picLocks noChangeAspect="1"/>
              </p:cNvPicPr>
              <p:nvPr userDrawn="1">
                <p:custDataLst>
                  <p:tags r:id="rId7"/>
                </p:custDataLst>
              </p:nvPr>
            </p:nvPicPr>
            <p:blipFill>
              <a:blip r:embed="rId8"/>
              <a:stretch>
                <a:fillRect/>
              </a:stretch>
            </p:blipFill>
            <p:spPr>
              <a:xfrm>
                <a:off x="184785" y="5957570"/>
                <a:ext cx="1771650" cy="764540"/>
              </a:xfrm>
              <a:prstGeom prst="rect">
                <a:avLst/>
              </a:prstGeom>
              <a:noFill/>
              <a:ln w="9525">
                <a:noFill/>
              </a:ln>
            </p:spPr>
          </p:pic>
          <p:pic>
            <p:nvPicPr>
              <p:cNvPr id="15369" name="图片 11"/>
              <p:cNvPicPr>
                <a:picLocks noChangeAspect="1"/>
              </p:cNvPicPr>
              <p:nvPr userDrawn="1">
                <p:custDataLst>
                  <p:tags r:id="rId9"/>
                </p:custDataLst>
              </p:nvPr>
            </p:nvPicPr>
            <p:blipFill>
              <a:blip r:embed="rId6"/>
              <a:stretch>
                <a:fillRect/>
              </a:stretch>
            </p:blipFill>
            <p:spPr>
              <a:xfrm flipH="1" flipV="1">
                <a:off x="1956435" y="5835650"/>
                <a:ext cx="741045" cy="345440"/>
              </a:xfrm>
              <a:prstGeom prst="rect">
                <a:avLst/>
              </a:prstGeom>
              <a:noFill/>
              <a:ln w="9525">
                <a:noFill/>
              </a:ln>
            </p:spPr>
          </p:pic>
        </p:grpSp>
      </p:grpSp>
      <p:sp>
        <p:nvSpPr>
          <p:cNvPr id="2" name="标题 1"/>
          <p:cNvSpPr>
            <a:spLocks noGrp="1"/>
          </p:cNvSpPr>
          <p:nvPr>
            <p:ph type="title"/>
          </p:nvPr>
        </p:nvSpPr>
        <p:spPr>
          <a:xfrm>
            <a:off x="669930"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图片占位符 2"/>
          <p:cNvSpPr>
            <a:spLocks noGrp="1"/>
          </p:cNvSpPr>
          <p:nvPr>
            <p:ph type="pic" idx="1"/>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fontAlgn="auto"/>
            <a:endParaRPr strike="noStrike" noProof="1" dirty="0">
              <a:sym typeface="+mn-ea"/>
            </a:endParaRPr>
          </a:p>
        </p:txBody>
      </p:sp>
      <p:sp>
        <p:nvSpPr>
          <p:cNvPr id="4" name="文本占位符 3"/>
          <p:cNvSpPr>
            <a:spLocks noGrp="1"/>
          </p:cNvSpPr>
          <p:nvPr>
            <p:ph type="body" sz="half" idx="2"/>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stStyle>
          <a:p>
            <a:pPr lvl="0" fontAlgn="auto"/>
            <a:r>
              <a:rPr strike="noStrike" noProof="1">
                <a:sym typeface="+mn-ea"/>
              </a:rPr>
              <a:t>单击此处编辑母版文本样式</a:t>
            </a:r>
            <a:endParaRPr strike="noStrike" noProof="1">
              <a:sym typeface="+mn-ea"/>
            </a:endParaRPr>
          </a:p>
        </p:txBody>
      </p:sp>
      <p:sp>
        <p:nvSpPr>
          <p:cNvPr id="5" name="日期占位符 4"/>
          <p:cNvSpPr>
            <a:spLocks noGrp="1"/>
          </p:cNvSpPr>
          <p:nvPr>
            <p:ph type="dt" sz="half" idx="10"/>
            <p:custDataLst>
              <p:tags r:id="rId10"/>
            </p:custDataLst>
          </p:nvPr>
        </p:nvSpPr>
        <p:spPr>
          <a:xfrm>
            <a:off x="879475" y="6350000"/>
            <a:ext cx="2700338" cy="315913"/>
          </a:xfrm>
          <a:prstGeom prst="rect">
            <a:avLst/>
          </a:prstGeom>
        </p:spPr>
        <p:txBody>
          <a:bodyPr vert="horz" lIns="91440" tIns="45720" rIns="91440" bIns="45720" rtlCol="0" anchor="ctr">
            <a:normAutofit/>
          </a:bodyPr>
          <a:lstStyle/>
          <a:p>
            <a:pPr fontAlgn="base"/>
            <a:fld id="{9EFD9D74-47D9-4702-A33C-335B63B48DBF}"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
        <p:nvSpPr>
          <p:cNvPr id="6" name="页脚占位符 5"/>
          <p:cNvSpPr>
            <a:spLocks noGrp="1"/>
          </p:cNvSpPr>
          <p:nvPr>
            <p:ph type="ftr" sz="quarter" idx="11"/>
            <p:custDataLst>
              <p:tags r:id="rId11"/>
            </p:custDataLst>
          </p:nvPr>
        </p:nvSpPr>
        <p:spPr>
          <a:xfrm>
            <a:off x="4116388" y="6350000"/>
            <a:ext cx="3959225"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7" name="灯片编号占位符 6"/>
          <p:cNvSpPr>
            <a:spLocks noGrp="1"/>
          </p:cNvSpPr>
          <p:nvPr>
            <p:ph type="sldNum" sz="quarter" idx="12"/>
            <p:custDataLst>
              <p:tags r:id="rId12"/>
            </p:custDataLst>
          </p:nvPr>
        </p:nvSpPr>
        <p:spPr>
          <a:xfrm>
            <a:off x="8610600" y="6350000"/>
            <a:ext cx="2700338" cy="315913"/>
          </a:xfrm>
          <a:prstGeom prst="rect">
            <a:avLst/>
          </a:prstGeom>
        </p:spPr>
        <p:txBody>
          <a:bodyPr vert="horz" lIns="91440" tIns="45720" rIns="91440" bIns="45720" rtlCol="0" anchor="ctr">
            <a:normAutofit/>
          </a:bodyPr>
          <a:lstStyle/>
          <a:p>
            <a:pPr fontAlgn="base"/>
            <a:fld id="{FABC47A4-756D-490B-A52F-7D9E2C9FC05F}"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69882" y="443234"/>
            <a:ext cx="10852237" cy="441964"/>
          </a:xfrm>
        </p:spPr>
        <p:txBody>
          <a:bodyPr rtlCol="0">
            <a:no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stStyle>
          <a:p>
            <a:pPr lvl="0" fontAlgn="auto"/>
            <a:r>
              <a:rPr lang="zh-CN" altLang="en-US" strike="noStrike" noProof="1">
                <a:sym typeface="+mn-ea"/>
              </a:rPr>
              <a:t>单击此处编辑母版标题样式</a:t>
            </a:r>
            <a:endParaRPr strike="noStrike" noProof="1">
              <a:sym typeface="+mn-ea"/>
            </a:endParaRPr>
          </a:p>
        </p:txBody>
      </p:sp>
      <p:sp>
        <p:nvSpPr>
          <p:cNvPr id="3" name="内容占位符 2"/>
          <p:cNvSpPr>
            <a:spLocks noGrp="1"/>
          </p:cNvSpPr>
          <p:nvPr>
            <p:ph idx="1"/>
          </p:nvPr>
        </p:nvSpPr>
        <p:spPr>
          <a:xfrm>
            <a:off x="669882" y="952508"/>
            <a:ext cx="10852237" cy="5388907"/>
          </a:xfrm>
        </p:spPr>
        <p:txBody>
          <a:bodyPr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5pPr>
          </a:lstStyle>
          <a:p>
            <a:pPr lvl="0" fontAlgn="auto"/>
            <a:r>
              <a:rPr lang="zh-CN" altLang="en-US" strike="noStrike" noProof="1"/>
              <a:t>单击此处</a:t>
            </a:r>
            <a:r>
              <a:rPr lang="zh-CN" altLang="en-US" strike="noStrike" noProof="1">
                <a:sym typeface="+mn-ea"/>
              </a:rPr>
              <a:t>编辑母版文本样式</a:t>
            </a:r>
            <a:endParaRPr lang="zh-CN" altLang="en-US" strike="noStrike" noProof="1">
              <a:sym typeface="+mn-ea"/>
            </a:endParaRPr>
          </a:p>
          <a:p>
            <a:pPr lvl="1" fontAlgn="auto"/>
            <a:r>
              <a:rPr lang="zh-CN" altLang="en-US" strike="noStrike" noProof="1">
                <a:sym typeface="+mn-ea"/>
              </a:rPr>
              <a:t>第二级</a:t>
            </a:r>
            <a:endParaRPr lang="zh-CN" altLang="en-US" strike="noStrike" noProof="1">
              <a:sym typeface="+mn-ea"/>
            </a:endParaRPr>
          </a:p>
          <a:p>
            <a:pPr lvl="2" fontAlgn="auto"/>
            <a:r>
              <a:rPr lang="zh-CN" altLang="en-US" strike="noStrike" noProof="1">
                <a:sym typeface="+mn-ea"/>
              </a:rPr>
              <a:t>第三级</a:t>
            </a:r>
            <a:endParaRPr lang="zh-CN" altLang="en-US" strike="noStrike" noProof="1">
              <a:sym typeface="+mn-ea"/>
            </a:endParaRPr>
          </a:p>
          <a:p>
            <a:pPr lvl="3" fontAlgn="auto"/>
            <a:r>
              <a:rPr lang="zh-CN" altLang="en-US" strike="noStrike" noProof="1">
                <a:sym typeface="+mn-ea"/>
              </a:rPr>
              <a:t>第四级</a:t>
            </a:r>
            <a:endParaRPr lang="zh-CN" altLang="en-US" strike="noStrike" noProof="1">
              <a:sym typeface="+mn-ea"/>
            </a:endParaRPr>
          </a:p>
          <a:p>
            <a:pPr lvl="4" fontAlgn="auto"/>
            <a:r>
              <a:rPr lang="zh-CN" altLang="en-US" strike="noStrike" noProof="1">
                <a:sym typeface="+mn-ea"/>
              </a:rPr>
              <a:t>第五级</a:t>
            </a:r>
            <a:endParaRPr strike="noStrike" noProof="1">
              <a:sym typeface="+mn-ea"/>
            </a:endParaRPr>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微软雅黑" panose="020B0503020204020204" charset="-122"/>
              </a:rPr>
            </a:fld>
            <a:endParaRPr lang="zh-CN" altLang="en-US" strike="noStrike" noProof="1">
              <a:latin typeface="Arial" panose="020B0604020202020204" pitchFamily="34" charset="0"/>
            </a:endParaRPr>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blipFill rotWithShape="0">
          <a:blip r:embed="rId2"/>
          <a:stretch>
            <a:fillRect/>
          </a:stretch>
        </a:blipFill>
        <a:effectLst/>
      </p:bgPr>
    </p:bg>
    <p:spTree>
      <p:nvGrpSpPr>
        <p:cNvPr id="1" name=""/>
        <p:cNvGrpSpPr/>
        <p:nvPr/>
      </p:nvGrpSpPr>
      <p:grpSpPr>
        <a:xfrm>
          <a:off x="0" y="0"/>
          <a:ext cx="0" cy="0"/>
          <a:chOff x="0" y="0"/>
          <a:chExt cx="0" cy="0"/>
        </a:xfrm>
      </p:grpSpPr>
      <p:grpSp>
        <p:nvGrpSpPr>
          <p:cNvPr id="16387" name="组合 13"/>
          <p:cNvGrpSpPr/>
          <p:nvPr userDrawn="1"/>
        </p:nvGrpSpPr>
        <p:grpSpPr>
          <a:xfrm>
            <a:off x="184150" y="165100"/>
            <a:ext cx="11823700" cy="6556375"/>
            <a:chOff x="184785" y="164465"/>
            <a:chExt cx="11822430" cy="6557645"/>
          </a:xfrm>
        </p:grpSpPr>
        <p:grpSp>
          <p:nvGrpSpPr>
            <p:cNvPr id="16388" name="组合 14"/>
            <p:cNvGrpSpPr/>
            <p:nvPr userDrawn="1"/>
          </p:nvGrpSpPr>
          <p:grpSpPr>
            <a:xfrm>
              <a:off x="9814560" y="164465"/>
              <a:ext cx="2192655" cy="711835"/>
              <a:chOff x="9814560" y="164465"/>
              <a:chExt cx="2192655" cy="711835"/>
            </a:xfrm>
          </p:grpSpPr>
          <p:pic>
            <p:nvPicPr>
              <p:cNvPr id="16389" name="图片 18"/>
              <p:cNvPicPr>
                <a:picLocks noChangeAspect="1"/>
              </p:cNvPicPr>
              <p:nvPr userDrawn="1">
                <p:custDataLst>
                  <p:tags r:id="rId3"/>
                </p:custDataLst>
              </p:nvPr>
            </p:nvPicPr>
            <p:blipFill>
              <a:blip r:embed="rId4"/>
              <a:stretch>
                <a:fillRect/>
              </a:stretch>
            </p:blipFill>
            <p:spPr>
              <a:xfrm>
                <a:off x="10479405" y="164465"/>
                <a:ext cx="1527810" cy="711835"/>
              </a:xfrm>
              <a:prstGeom prst="rect">
                <a:avLst/>
              </a:prstGeom>
              <a:noFill/>
              <a:ln w="9525">
                <a:noFill/>
              </a:ln>
            </p:spPr>
          </p:pic>
          <p:pic>
            <p:nvPicPr>
              <p:cNvPr id="16390" name="图片 19"/>
              <p:cNvPicPr>
                <a:picLocks noChangeAspect="1"/>
              </p:cNvPicPr>
              <p:nvPr userDrawn="1">
                <p:custDataLst>
                  <p:tags r:id="rId5"/>
                </p:custDataLst>
              </p:nvPr>
            </p:nvPicPr>
            <p:blipFill>
              <a:blip r:embed="rId6"/>
              <a:stretch>
                <a:fillRect/>
              </a:stretch>
            </p:blipFill>
            <p:spPr>
              <a:xfrm flipH="1" flipV="1">
                <a:off x="9814560" y="347980"/>
                <a:ext cx="741045" cy="345440"/>
              </a:xfrm>
              <a:prstGeom prst="rect">
                <a:avLst/>
              </a:prstGeom>
              <a:noFill/>
              <a:ln w="9525">
                <a:noFill/>
              </a:ln>
            </p:spPr>
          </p:pic>
        </p:grpSp>
        <p:grpSp>
          <p:nvGrpSpPr>
            <p:cNvPr id="16391" name="组合 15"/>
            <p:cNvGrpSpPr/>
            <p:nvPr userDrawn="1"/>
          </p:nvGrpSpPr>
          <p:grpSpPr>
            <a:xfrm>
              <a:off x="184785" y="5835650"/>
              <a:ext cx="2512695" cy="886460"/>
              <a:chOff x="184785" y="5835650"/>
              <a:chExt cx="2512695" cy="886460"/>
            </a:xfrm>
          </p:grpSpPr>
          <p:pic>
            <p:nvPicPr>
              <p:cNvPr id="16392" name="图片 16"/>
              <p:cNvPicPr>
                <a:picLocks noChangeAspect="1"/>
              </p:cNvPicPr>
              <p:nvPr userDrawn="1">
                <p:custDataLst>
                  <p:tags r:id="rId7"/>
                </p:custDataLst>
              </p:nvPr>
            </p:nvPicPr>
            <p:blipFill>
              <a:blip r:embed="rId8"/>
              <a:stretch>
                <a:fillRect/>
              </a:stretch>
            </p:blipFill>
            <p:spPr>
              <a:xfrm>
                <a:off x="184785" y="5957570"/>
                <a:ext cx="1771650" cy="764540"/>
              </a:xfrm>
              <a:prstGeom prst="rect">
                <a:avLst/>
              </a:prstGeom>
              <a:noFill/>
              <a:ln w="9525">
                <a:noFill/>
              </a:ln>
            </p:spPr>
          </p:pic>
          <p:pic>
            <p:nvPicPr>
              <p:cNvPr id="16393" name="图片 17"/>
              <p:cNvPicPr>
                <a:picLocks noChangeAspect="1"/>
              </p:cNvPicPr>
              <p:nvPr userDrawn="1">
                <p:custDataLst>
                  <p:tags r:id="rId9"/>
                </p:custDataLst>
              </p:nvPr>
            </p:nvPicPr>
            <p:blipFill>
              <a:blip r:embed="rId6"/>
              <a:stretch>
                <a:fillRect/>
              </a:stretch>
            </p:blipFill>
            <p:spPr>
              <a:xfrm flipH="1" flipV="1">
                <a:off x="1956435" y="5835650"/>
                <a:ext cx="741045" cy="345440"/>
              </a:xfrm>
              <a:prstGeom prst="rect">
                <a:avLst/>
              </a:prstGeom>
              <a:noFill/>
              <a:ln w="9525">
                <a:noFill/>
              </a:ln>
            </p:spPr>
          </p:pic>
        </p:grpSp>
      </p:grpSp>
      <p:sp>
        <p:nvSpPr>
          <p:cNvPr id="2" name="竖排标题 1"/>
          <p:cNvSpPr>
            <a:spLocks noGrp="1"/>
          </p:cNvSpPr>
          <p:nvPr>
            <p:ph type="title" orient="vert"/>
          </p:nvPr>
        </p:nvSpPr>
        <p:spPr>
          <a:xfrm>
            <a:off x="10571135" y="952508"/>
            <a:ext cx="950984" cy="5388907"/>
          </a:xfrm>
        </p:spPr>
        <p:txBody>
          <a:bodyPr vert="eaVert"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竖排文字占位符 2"/>
          <p:cNvSpPr>
            <a:spLocks noGrp="1"/>
          </p:cNvSpPr>
          <p:nvPr>
            <p:ph type="body" orient="vert" idx="1"/>
          </p:nvPr>
        </p:nvSpPr>
        <p:spPr>
          <a:xfrm>
            <a:off x="669925" y="952500"/>
            <a:ext cx="9828101" cy="5388907"/>
          </a:xfrm>
        </p:spPr>
        <p:txBody>
          <a:bodyPr vert="eaVert" lIns="90170" tIns="46990" rIns="90170" bIns="46990">
            <a:normAutofit/>
          </a:bodyPr>
          <a:lstStyle>
            <a:lvl1pPr indent="0" eaLnBrk="1" fontAlgn="auto" latinLnBrk="0" hangingPunct="1">
              <a:defRPr baseline="0">
                <a:solidFill>
                  <a:schemeClr val="tx1">
                    <a:lumMod val="85000"/>
                    <a:lumOff val="15000"/>
                  </a:schemeClr>
                </a:solidFill>
                <a:latin typeface="Arial" panose="020B0604020202020204" pitchFamily="34" charset="0"/>
                <a:ea typeface="隶书" panose="02010509060101010101" pitchFamily="49"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隶书" panose="02010509060101010101" pitchFamily="49"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隶书" panose="02010509060101010101" pitchFamily="49"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隶书" panose="02010509060101010101" pitchFamily="49"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4" name="日期占位符 3"/>
          <p:cNvSpPr>
            <a:spLocks noGrp="1"/>
          </p:cNvSpPr>
          <p:nvPr>
            <p:ph type="dt" sz="half" idx="10"/>
            <p:custDataLst>
              <p:tags r:id="rId10"/>
            </p:custDataLst>
          </p:nvPr>
        </p:nvSpPr>
        <p:spPr>
          <a:xfrm>
            <a:off x="879475" y="6350000"/>
            <a:ext cx="2700338"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11"/>
            </p:custDataLst>
          </p:nvPr>
        </p:nvSpPr>
        <p:spPr>
          <a:xfrm>
            <a:off x="4116388" y="6350000"/>
            <a:ext cx="39592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12"/>
            </p:custDataLst>
          </p:nvPr>
        </p:nvSpPr>
        <p:spPr>
          <a:xfrm>
            <a:off x="8610600" y="6350000"/>
            <a:ext cx="2700338"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bg>
      <p:bgPr>
        <a:blipFill rotWithShape="0">
          <a:blip r:embed="rId2"/>
          <a:stretch>
            <a:fillRect/>
          </a:stretch>
        </a:blipFill>
        <a:effectLst/>
      </p:bgPr>
    </p:bg>
    <p:spTree>
      <p:nvGrpSpPr>
        <p:cNvPr id="1" name=""/>
        <p:cNvGrpSpPr/>
        <p:nvPr/>
      </p:nvGrpSpPr>
      <p:grpSpPr>
        <a:xfrm>
          <a:off x="0" y="0"/>
          <a:ext cx="0" cy="0"/>
          <a:chOff x="0" y="0"/>
          <a:chExt cx="0" cy="0"/>
        </a:xfrm>
      </p:grpSpPr>
      <p:grpSp>
        <p:nvGrpSpPr>
          <p:cNvPr id="17411" name="组合 5"/>
          <p:cNvGrpSpPr/>
          <p:nvPr userDrawn="1"/>
        </p:nvGrpSpPr>
        <p:grpSpPr>
          <a:xfrm>
            <a:off x="184150" y="165100"/>
            <a:ext cx="11823700" cy="6556375"/>
            <a:chOff x="184785" y="164465"/>
            <a:chExt cx="11822430" cy="6557645"/>
          </a:xfrm>
        </p:grpSpPr>
        <p:grpSp>
          <p:nvGrpSpPr>
            <p:cNvPr id="17412" name="组合 7"/>
            <p:cNvGrpSpPr/>
            <p:nvPr userDrawn="1"/>
          </p:nvGrpSpPr>
          <p:grpSpPr>
            <a:xfrm>
              <a:off x="9814560" y="164465"/>
              <a:ext cx="2192655" cy="711835"/>
              <a:chOff x="9814560" y="164465"/>
              <a:chExt cx="2192655" cy="711835"/>
            </a:xfrm>
          </p:grpSpPr>
          <p:pic>
            <p:nvPicPr>
              <p:cNvPr id="17413" name="图片 11"/>
              <p:cNvPicPr>
                <a:picLocks noChangeAspect="1"/>
              </p:cNvPicPr>
              <p:nvPr userDrawn="1">
                <p:custDataLst>
                  <p:tags r:id="rId3"/>
                </p:custDataLst>
              </p:nvPr>
            </p:nvPicPr>
            <p:blipFill>
              <a:blip r:embed="rId4"/>
              <a:stretch>
                <a:fillRect/>
              </a:stretch>
            </p:blipFill>
            <p:spPr>
              <a:xfrm>
                <a:off x="10479405" y="164465"/>
                <a:ext cx="1527810" cy="711835"/>
              </a:xfrm>
              <a:prstGeom prst="rect">
                <a:avLst/>
              </a:prstGeom>
              <a:noFill/>
              <a:ln w="9525">
                <a:noFill/>
              </a:ln>
            </p:spPr>
          </p:pic>
          <p:pic>
            <p:nvPicPr>
              <p:cNvPr id="17414" name="图片 12"/>
              <p:cNvPicPr>
                <a:picLocks noChangeAspect="1"/>
              </p:cNvPicPr>
              <p:nvPr userDrawn="1">
                <p:custDataLst>
                  <p:tags r:id="rId5"/>
                </p:custDataLst>
              </p:nvPr>
            </p:nvPicPr>
            <p:blipFill>
              <a:blip r:embed="rId6"/>
              <a:stretch>
                <a:fillRect/>
              </a:stretch>
            </p:blipFill>
            <p:spPr>
              <a:xfrm flipH="1" flipV="1">
                <a:off x="9814560" y="347980"/>
                <a:ext cx="741045" cy="345440"/>
              </a:xfrm>
              <a:prstGeom prst="rect">
                <a:avLst/>
              </a:prstGeom>
              <a:noFill/>
              <a:ln w="9525">
                <a:noFill/>
              </a:ln>
            </p:spPr>
          </p:pic>
        </p:grpSp>
        <p:grpSp>
          <p:nvGrpSpPr>
            <p:cNvPr id="17415" name="组合 8"/>
            <p:cNvGrpSpPr/>
            <p:nvPr userDrawn="1"/>
          </p:nvGrpSpPr>
          <p:grpSpPr>
            <a:xfrm>
              <a:off x="184785" y="5835650"/>
              <a:ext cx="2512695" cy="886460"/>
              <a:chOff x="184785" y="5835650"/>
              <a:chExt cx="2512695" cy="886460"/>
            </a:xfrm>
          </p:grpSpPr>
          <p:pic>
            <p:nvPicPr>
              <p:cNvPr id="17416" name="图片 9"/>
              <p:cNvPicPr>
                <a:picLocks noChangeAspect="1"/>
              </p:cNvPicPr>
              <p:nvPr userDrawn="1">
                <p:custDataLst>
                  <p:tags r:id="rId7"/>
                </p:custDataLst>
              </p:nvPr>
            </p:nvPicPr>
            <p:blipFill>
              <a:blip r:embed="rId8"/>
              <a:stretch>
                <a:fillRect/>
              </a:stretch>
            </p:blipFill>
            <p:spPr>
              <a:xfrm>
                <a:off x="184785" y="5957570"/>
                <a:ext cx="1771650" cy="764540"/>
              </a:xfrm>
              <a:prstGeom prst="rect">
                <a:avLst/>
              </a:prstGeom>
              <a:noFill/>
              <a:ln w="9525">
                <a:noFill/>
              </a:ln>
            </p:spPr>
          </p:pic>
          <p:pic>
            <p:nvPicPr>
              <p:cNvPr id="17417" name="图片 10"/>
              <p:cNvPicPr>
                <a:picLocks noChangeAspect="1"/>
              </p:cNvPicPr>
              <p:nvPr userDrawn="1">
                <p:custDataLst>
                  <p:tags r:id="rId9"/>
                </p:custDataLst>
              </p:nvPr>
            </p:nvPicPr>
            <p:blipFill>
              <a:blip r:embed="rId6"/>
              <a:stretch>
                <a:fillRect/>
              </a:stretch>
            </p:blipFill>
            <p:spPr>
              <a:xfrm flipH="1" flipV="1">
                <a:off x="1956435" y="5835650"/>
                <a:ext cx="741045" cy="345440"/>
              </a:xfrm>
              <a:prstGeom prst="rect">
                <a:avLst/>
              </a:prstGeom>
              <a:noFill/>
              <a:ln w="9525">
                <a:noFill/>
              </a:ln>
            </p:spPr>
          </p:pic>
        </p:grpSp>
      </p:grpSp>
      <p:sp>
        <p:nvSpPr>
          <p:cNvPr id="7" name="内容占位符 6"/>
          <p:cNvSpPr>
            <a:spLocks noGrp="1"/>
          </p:cNvSpPr>
          <p:nvPr>
            <p:ph sz="quarter" idx="13"/>
          </p:nvPr>
        </p:nvSpPr>
        <p:spPr>
          <a:xfrm>
            <a:off x="669930" y="952508"/>
            <a:ext cx="10852237" cy="5388907"/>
          </a:xfrm>
        </p:spPr>
        <p:txBody>
          <a:bodyPr/>
          <a:lstStyle>
            <a:lvl1pPr>
              <a:defRPr baseline="0">
                <a:solidFill>
                  <a:schemeClr val="tx1">
                    <a:lumMod val="85000"/>
                    <a:lumOff val="15000"/>
                  </a:schemeClr>
                </a:solidFill>
              </a:defRPr>
            </a:lvl1pPr>
            <a:lvl2pPr>
              <a:defRPr baseline="0">
                <a:solidFill>
                  <a:schemeClr val="tx1">
                    <a:lumMod val="85000"/>
                    <a:lumOff val="15000"/>
                  </a:schemeClr>
                </a:solidFill>
              </a:defRPr>
            </a:lvl2pPr>
            <a:lvl3pPr>
              <a:defRPr baseline="0">
                <a:solidFill>
                  <a:schemeClr val="tx1">
                    <a:lumMod val="85000"/>
                    <a:lumOff val="15000"/>
                  </a:schemeClr>
                </a:solidFill>
              </a:defRPr>
            </a:lvl3pPr>
            <a:lvl4pPr>
              <a:defRPr baseline="0">
                <a:solidFill>
                  <a:schemeClr val="tx1">
                    <a:lumMod val="85000"/>
                    <a:lumOff val="15000"/>
                  </a:schemeClr>
                </a:solidFill>
              </a:defRPr>
            </a:lvl4pPr>
            <a:lvl5pPr>
              <a:defRPr baseline="0">
                <a:solidFill>
                  <a:schemeClr val="tx1">
                    <a:lumMod val="85000"/>
                    <a:lumOff val="15000"/>
                  </a:schemeClr>
                </a:solidFill>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10"/>
            </p:custDataLst>
          </p:nvPr>
        </p:nvSpPr>
        <p:spPr>
          <a:xfrm>
            <a:off x="879475" y="6350000"/>
            <a:ext cx="2700338"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11"/>
            </p:custDataLst>
          </p:nvPr>
        </p:nvSpPr>
        <p:spPr>
          <a:xfrm>
            <a:off x="4116388" y="6350000"/>
            <a:ext cx="39592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12"/>
            </p:custDataLst>
          </p:nvPr>
        </p:nvSpPr>
        <p:spPr>
          <a:xfrm>
            <a:off x="8610600" y="6350000"/>
            <a:ext cx="2700338"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blipFill rotWithShape="0">
          <a:blip r:embed="rId2"/>
          <a:stretch>
            <a:fillRect/>
          </a:stretch>
        </a:blipFill>
        <a:effectLst/>
      </p:bgPr>
    </p:bg>
    <p:spTree>
      <p:nvGrpSpPr>
        <p:cNvPr id="1" name=""/>
        <p:cNvGrpSpPr/>
        <p:nvPr/>
      </p:nvGrpSpPr>
      <p:grpSpPr>
        <a:xfrm>
          <a:off x="0" y="0"/>
          <a:ext cx="0" cy="0"/>
          <a:chOff x="0" y="0"/>
          <a:chExt cx="0" cy="0"/>
        </a:xfrm>
      </p:grpSpPr>
      <p:pic>
        <p:nvPicPr>
          <p:cNvPr id="18435" name="图片 6"/>
          <p:cNvPicPr>
            <a:picLocks noChangeAspect="1"/>
          </p:cNvPicPr>
          <p:nvPr userDrawn="1">
            <p:custDataLst>
              <p:tags r:id="rId3"/>
            </p:custDataLst>
          </p:nvPr>
        </p:nvPicPr>
        <p:blipFill>
          <a:blip r:embed="rId4"/>
          <a:stretch>
            <a:fillRect/>
          </a:stretch>
        </p:blipFill>
        <p:spPr>
          <a:xfrm flipH="1">
            <a:off x="5900738" y="3619500"/>
            <a:ext cx="6291262" cy="3238500"/>
          </a:xfrm>
          <a:prstGeom prst="rect">
            <a:avLst/>
          </a:prstGeom>
          <a:noFill/>
          <a:ln w="9525">
            <a:noFill/>
          </a:ln>
        </p:spPr>
      </p:pic>
      <p:sp>
        <p:nvSpPr>
          <p:cNvPr id="6" name="文本框 5"/>
          <p:cNvSpPr txBox="1"/>
          <p:nvPr userDrawn="1">
            <p:custDataLst>
              <p:tags r:id="rId5"/>
            </p:custDataLst>
          </p:nvPr>
        </p:nvSpPr>
        <p:spPr>
          <a:xfrm>
            <a:off x="10361486" y="1032877"/>
            <a:ext cx="1415776" cy="1569656"/>
          </a:xfrm>
          <a:prstGeom prst="rect">
            <a:avLst/>
          </a:prstGeom>
          <a:noFill/>
        </p:spPr>
        <p:txBody>
          <a:bodyPr wrap="none" rtlCol="0">
            <a:spAutoFit/>
          </a:bodyPr>
          <a:lstStyle/>
          <a:p>
            <a:pPr fontAlgn="base"/>
            <a:r>
              <a:rPr lang="zh-CN" altLang="en-US" sz="9600" strike="noStrike" noProof="1" dirty="0">
                <a:solidFill>
                  <a:srgbClr val="BDCBD1">
                    <a:alpha val="10000"/>
                  </a:srgbClr>
                </a:solidFill>
                <a:latin typeface="华文中宋" panose="02010600040101010101" pitchFamily="2" charset="-122"/>
                <a:ea typeface="华文中宋" panose="02010600040101010101" pitchFamily="2" charset="-122"/>
                <a:cs typeface="+mn-cs"/>
              </a:rPr>
              <a:t>海</a:t>
            </a:r>
            <a:endParaRPr lang="zh-CN" altLang="en-US" sz="9600" strike="noStrike" noProof="1" dirty="0">
              <a:solidFill>
                <a:srgbClr val="BDCBD1">
                  <a:alpha val="10000"/>
                </a:srgbClr>
              </a:solidFill>
              <a:latin typeface="华文中宋" panose="02010600040101010101" pitchFamily="2" charset="-122"/>
              <a:ea typeface="华文中宋" panose="02010600040101010101" pitchFamily="2" charset="-122"/>
            </a:endParaRPr>
          </a:p>
        </p:txBody>
      </p:sp>
      <p:sp>
        <p:nvSpPr>
          <p:cNvPr id="8" name="文本框 7"/>
          <p:cNvSpPr txBox="1"/>
          <p:nvPr userDrawn="1">
            <p:custDataLst>
              <p:tags r:id="rId6"/>
            </p:custDataLst>
          </p:nvPr>
        </p:nvSpPr>
        <p:spPr>
          <a:xfrm>
            <a:off x="8474796" y="-935559"/>
            <a:ext cx="2313454" cy="2646883"/>
          </a:xfrm>
          <a:prstGeom prst="rect">
            <a:avLst/>
          </a:prstGeom>
          <a:noFill/>
        </p:spPr>
        <p:txBody>
          <a:bodyPr wrap="none" rtlCol="0">
            <a:spAutoFit/>
          </a:bodyPr>
          <a:lstStyle/>
          <a:p>
            <a:pPr fontAlgn="base"/>
            <a:r>
              <a:rPr lang="zh-CN" altLang="en-US" sz="16600" strike="noStrike" noProof="1" dirty="0">
                <a:solidFill>
                  <a:srgbClr val="BDCBD1">
                    <a:alpha val="10000"/>
                  </a:srgbClr>
                </a:solidFill>
                <a:latin typeface="华文中宋" panose="02010600040101010101" pitchFamily="2" charset="-122"/>
                <a:ea typeface="华文中宋" panose="02010600040101010101" pitchFamily="2" charset="-122"/>
                <a:cs typeface="+mn-cs"/>
              </a:rPr>
              <a:t>字</a:t>
            </a:r>
            <a:endParaRPr lang="zh-CN" altLang="en-US" sz="16600" strike="noStrike" noProof="1" dirty="0">
              <a:solidFill>
                <a:srgbClr val="BDCBD1">
                  <a:alpha val="10000"/>
                </a:srgbClr>
              </a:solidFill>
              <a:latin typeface="华文中宋" panose="02010600040101010101" pitchFamily="2" charset="-122"/>
              <a:ea typeface="华文中宋" panose="02010600040101010101" pitchFamily="2" charset="-122"/>
            </a:endParaRPr>
          </a:p>
        </p:txBody>
      </p:sp>
      <p:grpSp>
        <p:nvGrpSpPr>
          <p:cNvPr id="18438" name="组合 8"/>
          <p:cNvGrpSpPr/>
          <p:nvPr userDrawn="1"/>
        </p:nvGrpSpPr>
        <p:grpSpPr>
          <a:xfrm>
            <a:off x="-147637" y="3359150"/>
            <a:ext cx="12487275" cy="131763"/>
            <a:chOff x="-135794" y="3359604"/>
            <a:chExt cx="12488455" cy="131122"/>
          </a:xfrm>
        </p:grpSpPr>
        <p:grpSp>
          <p:nvGrpSpPr>
            <p:cNvPr id="18439" name="组合 10"/>
            <p:cNvGrpSpPr/>
            <p:nvPr/>
          </p:nvGrpSpPr>
          <p:grpSpPr>
            <a:xfrm>
              <a:off x="-135794" y="3359604"/>
              <a:ext cx="2750359" cy="131122"/>
              <a:chOff x="-2382" y="3188417"/>
              <a:chExt cx="2750359" cy="131122"/>
            </a:xfrm>
          </p:grpSpPr>
          <p:sp>
            <p:nvSpPr>
              <p:cNvPr id="15" name="矩形 2"/>
              <p:cNvSpPr/>
              <p:nvPr>
                <p:custDataLst>
                  <p:tags r:id="rId7"/>
                </p:custDataLst>
              </p:nvPr>
            </p:nvSpPr>
            <p:spPr>
              <a:xfrm>
                <a:off x="-2382" y="3198019"/>
                <a:ext cx="2684798" cy="111919"/>
              </a:xfrm>
              <a:custGeom>
                <a:avLst/>
                <a:gdLst>
                  <a:gd name="connsiteX0" fmla="*/ 0 w 2682416"/>
                  <a:gd name="connsiteY0" fmla="*/ 0 h 111919"/>
                  <a:gd name="connsiteX1" fmla="*/ 2682416 w 2682416"/>
                  <a:gd name="connsiteY1" fmla="*/ 0 h 111919"/>
                  <a:gd name="connsiteX2" fmla="*/ 2682416 w 2682416"/>
                  <a:gd name="connsiteY2" fmla="*/ 111919 h 111919"/>
                  <a:gd name="connsiteX3" fmla="*/ 0 w 2682416"/>
                  <a:gd name="connsiteY3" fmla="*/ 111919 h 111919"/>
                  <a:gd name="connsiteX4" fmla="*/ 0 w 2682416"/>
                  <a:gd name="connsiteY4" fmla="*/ 0 h 111919"/>
                  <a:gd name="connsiteX0-1" fmla="*/ 0 w 2684798"/>
                  <a:gd name="connsiteY0-2" fmla="*/ 50006 h 111919"/>
                  <a:gd name="connsiteX1-3" fmla="*/ 2684798 w 2684798"/>
                  <a:gd name="connsiteY1-4" fmla="*/ 0 h 111919"/>
                  <a:gd name="connsiteX2-5" fmla="*/ 2684798 w 2684798"/>
                  <a:gd name="connsiteY2-6" fmla="*/ 111919 h 111919"/>
                  <a:gd name="connsiteX3-7" fmla="*/ 2382 w 2684798"/>
                  <a:gd name="connsiteY3-8" fmla="*/ 111919 h 111919"/>
                  <a:gd name="connsiteX4-9" fmla="*/ 0 w 2684798"/>
                  <a:gd name="connsiteY4-10" fmla="*/ 50006 h 111919"/>
                  <a:gd name="connsiteX0-11" fmla="*/ 0 w 2684798"/>
                  <a:gd name="connsiteY0-12" fmla="*/ 50006 h 111919"/>
                  <a:gd name="connsiteX1-13" fmla="*/ 2684798 w 2684798"/>
                  <a:gd name="connsiteY1-14" fmla="*/ 0 h 111919"/>
                  <a:gd name="connsiteX2-15" fmla="*/ 2684798 w 2684798"/>
                  <a:gd name="connsiteY2-16" fmla="*/ 111919 h 111919"/>
                  <a:gd name="connsiteX3-17" fmla="*/ 1 w 2684798"/>
                  <a:gd name="connsiteY3-18" fmla="*/ 50007 h 111919"/>
                  <a:gd name="connsiteX4-19" fmla="*/ 0 w 2684798"/>
                  <a:gd name="connsiteY4-20" fmla="*/ 50006 h 1119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84798" h="111919">
                    <a:moveTo>
                      <a:pt x="0" y="50006"/>
                    </a:moveTo>
                    <a:lnTo>
                      <a:pt x="2684798" y="0"/>
                    </a:lnTo>
                    <a:lnTo>
                      <a:pt x="2684798" y="111919"/>
                    </a:lnTo>
                    <a:lnTo>
                      <a:pt x="1" y="50007"/>
                    </a:lnTo>
                    <a:lnTo>
                      <a:pt x="0" y="50006"/>
                    </a:lnTo>
                    <a:close/>
                  </a:path>
                </a:pathLst>
              </a:custGeom>
              <a:gradFill>
                <a:gsLst>
                  <a:gs pos="0">
                    <a:schemeClr val="accent1">
                      <a:lumMod val="5000"/>
                      <a:lumOff val="95000"/>
                      <a:alpha val="0"/>
                    </a:schemeClr>
                  </a:gs>
                  <a:gs pos="100000">
                    <a:schemeClr val="bg1">
                      <a:lumMod val="85000"/>
                      <a:alpha val="6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a:p>
            </p:txBody>
          </p:sp>
          <p:sp>
            <p:nvSpPr>
              <p:cNvPr id="16" name="矩形 15"/>
              <p:cNvSpPr/>
              <p:nvPr>
                <p:custDataLst>
                  <p:tags r:id="rId8"/>
                </p:custDataLst>
              </p:nvPr>
            </p:nvSpPr>
            <p:spPr>
              <a:xfrm rot="2700000">
                <a:off x="2616855" y="3188417"/>
                <a:ext cx="131122" cy="13112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dirty="0"/>
              </a:p>
            </p:txBody>
          </p:sp>
        </p:grpSp>
        <p:grpSp>
          <p:nvGrpSpPr>
            <p:cNvPr id="18442" name="组合 11"/>
            <p:cNvGrpSpPr/>
            <p:nvPr/>
          </p:nvGrpSpPr>
          <p:grpSpPr>
            <a:xfrm rot="10800000">
              <a:off x="9602302" y="3359604"/>
              <a:ext cx="2750359" cy="131122"/>
              <a:chOff x="-2382" y="3188417"/>
              <a:chExt cx="2750359" cy="131122"/>
            </a:xfrm>
          </p:grpSpPr>
          <p:sp>
            <p:nvSpPr>
              <p:cNvPr id="13" name="矩形 2"/>
              <p:cNvSpPr/>
              <p:nvPr>
                <p:custDataLst>
                  <p:tags r:id="rId9"/>
                </p:custDataLst>
              </p:nvPr>
            </p:nvSpPr>
            <p:spPr>
              <a:xfrm>
                <a:off x="-2382" y="3198019"/>
                <a:ext cx="2684798" cy="111919"/>
              </a:xfrm>
              <a:custGeom>
                <a:avLst/>
                <a:gdLst>
                  <a:gd name="connsiteX0" fmla="*/ 0 w 2682416"/>
                  <a:gd name="connsiteY0" fmla="*/ 0 h 111919"/>
                  <a:gd name="connsiteX1" fmla="*/ 2682416 w 2682416"/>
                  <a:gd name="connsiteY1" fmla="*/ 0 h 111919"/>
                  <a:gd name="connsiteX2" fmla="*/ 2682416 w 2682416"/>
                  <a:gd name="connsiteY2" fmla="*/ 111919 h 111919"/>
                  <a:gd name="connsiteX3" fmla="*/ 0 w 2682416"/>
                  <a:gd name="connsiteY3" fmla="*/ 111919 h 111919"/>
                  <a:gd name="connsiteX4" fmla="*/ 0 w 2682416"/>
                  <a:gd name="connsiteY4" fmla="*/ 0 h 111919"/>
                  <a:gd name="connsiteX0-1" fmla="*/ 0 w 2684798"/>
                  <a:gd name="connsiteY0-2" fmla="*/ 50006 h 111919"/>
                  <a:gd name="connsiteX1-3" fmla="*/ 2684798 w 2684798"/>
                  <a:gd name="connsiteY1-4" fmla="*/ 0 h 111919"/>
                  <a:gd name="connsiteX2-5" fmla="*/ 2684798 w 2684798"/>
                  <a:gd name="connsiteY2-6" fmla="*/ 111919 h 111919"/>
                  <a:gd name="connsiteX3-7" fmla="*/ 2382 w 2684798"/>
                  <a:gd name="connsiteY3-8" fmla="*/ 111919 h 111919"/>
                  <a:gd name="connsiteX4-9" fmla="*/ 0 w 2684798"/>
                  <a:gd name="connsiteY4-10" fmla="*/ 50006 h 111919"/>
                  <a:gd name="connsiteX0-11" fmla="*/ 0 w 2684798"/>
                  <a:gd name="connsiteY0-12" fmla="*/ 50006 h 111919"/>
                  <a:gd name="connsiteX1-13" fmla="*/ 2684798 w 2684798"/>
                  <a:gd name="connsiteY1-14" fmla="*/ 0 h 111919"/>
                  <a:gd name="connsiteX2-15" fmla="*/ 2684798 w 2684798"/>
                  <a:gd name="connsiteY2-16" fmla="*/ 111919 h 111919"/>
                  <a:gd name="connsiteX3-17" fmla="*/ 1 w 2684798"/>
                  <a:gd name="connsiteY3-18" fmla="*/ 50007 h 111919"/>
                  <a:gd name="connsiteX4-19" fmla="*/ 0 w 2684798"/>
                  <a:gd name="connsiteY4-20" fmla="*/ 50006 h 1119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84798" h="111919">
                    <a:moveTo>
                      <a:pt x="0" y="50006"/>
                    </a:moveTo>
                    <a:lnTo>
                      <a:pt x="2684798" y="0"/>
                    </a:lnTo>
                    <a:lnTo>
                      <a:pt x="2684798" y="111919"/>
                    </a:lnTo>
                    <a:lnTo>
                      <a:pt x="1" y="50007"/>
                    </a:lnTo>
                    <a:lnTo>
                      <a:pt x="0" y="50006"/>
                    </a:lnTo>
                    <a:close/>
                  </a:path>
                </a:pathLst>
              </a:custGeom>
              <a:gradFill>
                <a:gsLst>
                  <a:gs pos="0">
                    <a:schemeClr val="accent1">
                      <a:lumMod val="5000"/>
                      <a:lumOff val="95000"/>
                      <a:alpha val="0"/>
                    </a:schemeClr>
                  </a:gs>
                  <a:gs pos="100000">
                    <a:schemeClr val="bg1">
                      <a:lumMod val="85000"/>
                      <a:alpha val="6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a:p>
            </p:txBody>
          </p:sp>
          <p:sp>
            <p:nvSpPr>
              <p:cNvPr id="14" name="矩形 13"/>
              <p:cNvSpPr/>
              <p:nvPr>
                <p:custDataLst>
                  <p:tags r:id="rId10"/>
                </p:custDataLst>
              </p:nvPr>
            </p:nvSpPr>
            <p:spPr>
              <a:xfrm rot="2700000">
                <a:off x="2616855" y="3188417"/>
                <a:ext cx="131122" cy="13112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a:p>
            </p:txBody>
          </p:sp>
        </p:grpSp>
      </p:grpSp>
      <p:sp>
        <p:nvSpPr>
          <p:cNvPr id="17" name="文本框 16"/>
          <p:cNvSpPr txBox="1"/>
          <p:nvPr userDrawn="1">
            <p:custDataLst>
              <p:tags r:id="rId11"/>
            </p:custDataLst>
          </p:nvPr>
        </p:nvSpPr>
        <p:spPr>
          <a:xfrm>
            <a:off x="-793088" y="4360024"/>
            <a:ext cx="2736651" cy="3154710"/>
          </a:xfrm>
          <a:prstGeom prst="rect">
            <a:avLst/>
          </a:prstGeom>
          <a:noFill/>
        </p:spPr>
        <p:txBody>
          <a:bodyPr wrap="none" rtlCol="0">
            <a:spAutoFit/>
          </a:bodyPr>
          <a:lstStyle/>
          <a:p>
            <a:pPr fontAlgn="base"/>
            <a:r>
              <a:rPr lang="zh-CN" altLang="en-US" sz="19900" strike="noStrike" noProof="1" dirty="0">
                <a:solidFill>
                  <a:srgbClr val="BDCBD1">
                    <a:alpha val="25000"/>
                  </a:srgbClr>
                </a:solidFill>
                <a:latin typeface="华文中宋" panose="02010600040101010101" pitchFamily="2" charset="-122"/>
                <a:ea typeface="华文中宋" panose="02010600040101010101" pitchFamily="2" charset="-122"/>
                <a:cs typeface="+mn-cs"/>
              </a:rPr>
              <a:t>字</a:t>
            </a:r>
            <a:endParaRPr lang="zh-CN" altLang="en-US" sz="19900" strike="noStrike" noProof="1" dirty="0">
              <a:solidFill>
                <a:srgbClr val="BDCBD1">
                  <a:alpha val="25000"/>
                </a:srgbClr>
              </a:solidFill>
              <a:latin typeface="华文中宋" panose="02010600040101010101" pitchFamily="2" charset="-122"/>
              <a:ea typeface="华文中宋" panose="02010600040101010101" pitchFamily="2" charset="-122"/>
            </a:endParaRPr>
          </a:p>
        </p:txBody>
      </p:sp>
      <p:sp>
        <p:nvSpPr>
          <p:cNvPr id="2" name="标题 1"/>
          <p:cNvSpPr>
            <a:spLocks noGrp="1"/>
          </p:cNvSpPr>
          <p:nvPr>
            <p:ph type="title" hasCustomPrompt="1"/>
          </p:nvPr>
        </p:nvSpPr>
        <p:spPr>
          <a:xfrm>
            <a:off x="2782021" y="2497976"/>
            <a:ext cx="6603090" cy="1862047"/>
          </a:xfrm>
        </p:spPr>
        <p:txBody>
          <a:bodyPr vert="horz" lIns="90000" tIns="46800" rIns="90000" bIns="46800" rtlCol="0" anchor="ctr" anchorCtr="0">
            <a:normAutofit/>
          </a:bodyPr>
          <a:lstStyle>
            <a:lvl1pPr marL="0" marR="0" algn="ctr" defTabSz="914400" rtl="0" eaLnBrk="1" fontAlgn="auto" latinLnBrk="0" hangingPunct="1">
              <a:lnSpc>
                <a:spcPct val="100000"/>
              </a:lnSpc>
              <a:buNone/>
              <a:defRPr kumimoji="0" lang="zh-CN" altLang="en-US" sz="11500" b="1" i="0" u="none" strike="noStrike" kern="1200" cap="none" spc="600" normalizeH="0" baseline="0" noProof="1" dirty="0">
                <a:solidFill>
                  <a:schemeClr val="tx1">
                    <a:lumMod val="85000"/>
                    <a:lumOff val="15000"/>
                  </a:schemeClr>
                </a:solidFill>
                <a:uFillTx/>
                <a:latin typeface="Arial" panose="020B0604020202020204" pitchFamily="34" charset="0"/>
                <a:ea typeface="汉仪尚巍手书W" pitchFamily="18" charset="-122"/>
                <a:cs typeface="+mj-cs"/>
                <a:sym typeface="+mn-ea"/>
              </a:defRPr>
            </a:lvl1pPr>
          </a:lstStyle>
          <a:p>
            <a:pPr lvl="0" fontAlgn="auto"/>
            <a:r>
              <a:rPr strike="noStrike" noProof="1" dirty="0">
                <a:sym typeface="+mn-ea"/>
              </a:rPr>
              <a:t>编辑标题</a:t>
            </a:r>
            <a:endParaRPr strike="noStrike" noProof="1" dirty="0">
              <a:sym typeface="+mn-ea"/>
            </a:endParaRPr>
          </a:p>
        </p:txBody>
      </p:sp>
      <p:sp>
        <p:nvSpPr>
          <p:cNvPr id="3" name="日期占位符 2"/>
          <p:cNvSpPr>
            <a:spLocks noGrp="1"/>
          </p:cNvSpPr>
          <p:nvPr>
            <p:ph type="dt" sz="half" idx="10"/>
            <p:custDataLst>
              <p:tags r:id="rId12"/>
            </p:custDataLst>
          </p:nvPr>
        </p:nvSpPr>
        <p:spPr>
          <a:xfrm>
            <a:off x="879475" y="6350000"/>
            <a:ext cx="2700338"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13"/>
            </p:custDataLst>
          </p:nvPr>
        </p:nvSpPr>
        <p:spPr>
          <a:xfrm>
            <a:off x="4116388" y="6350000"/>
            <a:ext cx="39592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14"/>
            </p:custDataLst>
          </p:nvPr>
        </p:nvSpPr>
        <p:spPr>
          <a:xfrm>
            <a:off x="8610600" y="6350000"/>
            <a:ext cx="2700338"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fontAlgn="auto"/>
            <a:r>
              <a:rPr lang="zh-CN" altLang="en-US" strike="noStrike" noProof="1" dirty="0"/>
              <a:t>单击此处编辑母版标题样式</a:t>
            </a:r>
            <a:endParaRPr lang="zh-CN" altLang="en-US" strike="noStrike" noProof="1" dirty="0"/>
          </a:p>
        </p:txBody>
      </p:sp>
      <p:sp>
        <p:nvSpPr>
          <p:cNvPr id="3" name="日期占位符 2"/>
          <p:cNvSpPr>
            <a:spLocks noGrp="1"/>
          </p:cNvSpPr>
          <p:nvPr>
            <p:ph type="dt" sz="half" idx="10"/>
            <p:custDataLst>
              <p:tags r:id="rId3"/>
            </p:custDataLst>
          </p:nvPr>
        </p:nvSpPr>
        <p:spPr>
          <a:xfrm>
            <a:off x="879475" y="6350000"/>
            <a:ext cx="2700338"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fld id="{760FBDFE-C587-4B4C-A407-44438C67B59E}" type="datetimeFigureOut">
              <a:rPr lang="zh-CN" altLang="en-US" strike="noStrike" noProof="1" smtClean="0">
                <a:latin typeface="隶书" panose="02010509060101010101" pitchFamily="49" charset="-122"/>
                <a:ea typeface="隶书" panose="02010509060101010101" pitchFamily="49" charset="-122"/>
                <a:cs typeface="+mn-cs"/>
              </a:rPr>
            </a:fld>
            <a:endParaRPr lang="zh-CN" altLang="en-US" strike="noStrike" noProof="1"/>
          </a:p>
        </p:txBody>
      </p:sp>
      <p:sp>
        <p:nvSpPr>
          <p:cNvPr id="4" name="页脚占位符 3"/>
          <p:cNvSpPr>
            <a:spLocks noGrp="1"/>
          </p:cNvSpPr>
          <p:nvPr>
            <p:ph type="ftr" sz="quarter" idx="11"/>
            <p:custDataLst>
              <p:tags r:id="rId4"/>
            </p:custDataLst>
          </p:nvPr>
        </p:nvSpPr>
        <p:spPr>
          <a:xfrm>
            <a:off x="4116388" y="6350000"/>
            <a:ext cx="3959225"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5"/>
            </p:custDataLst>
          </p:nvPr>
        </p:nvSpPr>
        <p:spPr>
          <a:xfrm>
            <a:off x="8610600" y="6350000"/>
            <a:ext cx="2700338"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fld id="{49AE70B2-8BF9-45C0-BB95-33D1B9D3A854}" type="slidenum">
              <a:rPr lang="zh-CN" altLang="en-US" strike="noStrike" noProof="1" smtClean="0">
                <a:latin typeface="隶书" panose="02010509060101010101" pitchFamily="49" charset="-122"/>
                <a:ea typeface="隶书" panose="02010509060101010101" pitchFamily="49" charset="-122"/>
                <a:cs typeface="+mn-cs"/>
              </a:rPr>
            </a:fld>
            <a:endParaRPr lang="zh-CN" altLang="en-US" strike="noStrike" noProof="1" dirty="0"/>
          </a:p>
        </p:txBody>
      </p:sp>
    </p:spTree>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bg>
      <p:bgPr>
        <a:blipFill rotWithShape="0">
          <a:blip r:embed="rId2"/>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3"/>
            </p:custDataLst>
          </p:nvPr>
        </p:nvSpPr>
        <p:spPr>
          <a:xfrm>
            <a:off x="292100" y="304800"/>
            <a:ext cx="11607800" cy="6248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baseline="0" noProof="1">
              <a:latin typeface="隶书" panose="02010509060101010101" pitchFamily="49" charset="-122"/>
              <a:ea typeface="隶书" panose="02010509060101010101" pitchFamily="49" charset="-122"/>
            </a:endParaRPr>
          </a:p>
        </p:txBody>
      </p:sp>
      <p:grpSp>
        <p:nvGrpSpPr>
          <p:cNvPr id="20484" name="组合 9"/>
          <p:cNvGrpSpPr/>
          <p:nvPr userDrawn="1"/>
        </p:nvGrpSpPr>
        <p:grpSpPr>
          <a:xfrm>
            <a:off x="9720263" y="396875"/>
            <a:ext cx="2039937" cy="661988"/>
            <a:chOff x="9814560" y="164465"/>
            <a:chExt cx="2192655" cy="711835"/>
          </a:xfrm>
        </p:grpSpPr>
        <p:pic>
          <p:nvPicPr>
            <p:cNvPr id="20485" name="图片 13"/>
            <p:cNvPicPr>
              <a:picLocks noChangeAspect="1"/>
            </p:cNvPicPr>
            <p:nvPr userDrawn="1">
              <p:custDataLst>
                <p:tags r:id="rId4"/>
              </p:custDataLst>
            </p:nvPr>
          </p:nvPicPr>
          <p:blipFill>
            <a:blip r:embed="rId5"/>
            <a:stretch>
              <a:fillRect/>
            </a:stretch>
          </p:blipFill>
          <p:spPr>
            <a:xfrm>
              <a:off x="10479405" y="164465"/>
              <a:ext cx="1527810" cy="711835"/>
            </a:xfrm>
            <a:prstGeom prst="rect">
              <a:avLst/>
            </a:prstGeom>
            <a:noFill/>
            <a:ln w="9525">
              <a:noFill/>
            </a:ln>
          </p:spPr>
        </p:pic>
        <p:pic>
          <p:nvPicPr>
            <p:cNvPr id="20486" name="图片 14"/>
            <p:cNvPicPr>
              <a:picLocks noChangeAspect="1"/>
            </p:cNvPicPr>
            <p:nvPr userDrawn="1">
              <p:custDataLst>
                <p:tags r:id="rId6"/>
              </p:custDataLst>
            </p:nvPr>
          </p:nvPicPr>
          <p:blipFill>
            <a:blip r:embed="rId7"/>
            <a:stretch>
              <a:fillRect/>
            </a:stretch>
          </p:blipFill>
          <p:spPr>
            <a:xfrm flipH="1" flipV="1">
              <a:off x="9814560" y="347980"/>
              <a:ext cx="741045" cy="345440"/>
            </a:xfrm>
            <a:prstGeom prst="rect">
              <a:avLst/>
            </a:prstGeom>
            <a:noFill/>
            <a:ln w="9525">
              <a:noFill/>
            </a:ln>
          </p:spPr>
        </p:pic>
      </p:grpSp>
      <p:grpSp>
        <p:nvGrpSpPr>
          <p:cNvPr id="20487" name="组合 10"/>
          <p:cNvGrpSpPr/>
          <p:nvPr userDrawn="1"/>
        </p:nvGrpSpPr>
        <p:grpSpPr>
          <a:xfrm>
            <a:off x="450850" y="5737225"/>
            <a:ext cx="2089150" cy="736600"/>
            <a:chOff x="184785" y="5835650"/>
            <a:chExt cx="2512695" cy="886460"/>
          </a:xfrm>
        </p:grpSpPr>
        <p:pic>
          <p:nvPicPr>
            <p:cNvPr id="20488" name="图片 11"/>
            <p:cNvPicPr>
              <a:picLocks noChangeAspect="1"/>
            </p:cNvPicPr>
            <p:nvPr userDrawn="1">
              <p:custDataLst>
                <p:tags r:id="rId8"/>
              </p:custDataLst>
            </p:nvPr>
          </p:nvPicPr>
          <p:blipFill>
            <a:blip r:embed="rId9"/>
            <a:stretch>
              <a:fillRect/>
            </a:stretch>
          </p:blipFill>
          <p:spPr>
            <a:xfrm>
              <a:off x="184785" y="5957570"/>
              <a:ext cx="1771650" cy="764540"/>
            </a:xfrm>
            <a:prstGeom prst="rect">
              <a:avLst/>
            </a:prstGeom>
            <a:noFill/>
            <a:ln w="9525">
              <a:noFill/>
            </a:ln>
          </p:spPr>
        </p:pic>
        <p:pic>
          <p:nvPicPr>
            <p:cNvPr id="20489" name="图片 12"/>
            <p:cNvPicPr>
              <a:picLocks noChangeAspect="1"/>
            </p:cNvPicPr>
            <p:nvPr userDrawn="1">
              <p:custDataLst>
                <p:tags r:id="rId10"/>
              </p:custDataLst>
            </p:nvPr>
          </p:nvPicPr>
          <p:blipFill>
            <a:blip r:embed="rId11"/>
            <a:stretch>
              <a:fillRect/>
            </a:stretch>
          </p:blipFill>
          <p:spPr>
            <a:xfrm flipH="1" flipV="1">
              <a:off x="1956435" y="5835650"/>
              <a:ext cx="741045" cy="345440"/>
            </a:xfrm>
            <a:prstGeom prst="rect">
              <a:avLst/>
            </a:prstGeom>
            <a:noFill/>
            <a:ln w="9525">
              <a:noFill/>
            </a:ln>
          </p:spPr>
        </p:pic>
      </p:grpSp>
      <p:sp>
        <p:nvSpPr>
          <p:cNvPr id="2" name="标题 1"/>
          <p:cNvSpPr>
            <a:spLocks noGrp="1"/>
          </p:cNvSpPr>
          <p:nvPr userDrawn="1">
            <p:ph type="title" hasCustomPrompt="1"/>
          </p:nvPr>
        </p:nvSpPr>
        <p:spPr>
          <a:xfrm>
            <a:off x="1281600" y="1249200"/>
            <a:ext cx="9626400" cy="723600"/>
          </a:xfrm>
        </p:spPr>
        <p:txBody>
          <a:bodyPr lIns="90000" tIns="46800" rIns="90000" bIns="46800" anchor="ctr">
            <a:normAutofit/>
          </a:bodyPr>
          <a:lstStyle>
            <a:lvl1pPr>
              <a:defRPr sz="3200" baseline="0">
                <a:solidFill>
                  <a:schemeClr val="tx1">
                    <a:lumMod val="85000"/>
                    <a:lumOff val="15000"/>
                  </a:schemeClr>
                </a:solidFill>
                <a:latin typeface="Arial" panose="020B0604020202020204" pitchFamily="34" charset="0"/>
                <a:ea typeface="隶书" panose="02010509060101010101" pitchFamily="49" charset="-122"/>
              </a:defRPr>
            </a:lvl1pPr>
          </a:lstStyle>
          <a:p>
            <a:pPr fontAlgn="auto"/>
            <a:r>
              <a:rPr lang="zh-CN" altLang="en-US" strike="noStrike" noProof="1" dirty="0"/>
              <a:t>单击此处编辑标题</a:t>
            </a:r>
            <a:endParaRPr lang="zh-CN" altLang="en-US" strike="noStrike" noProof="1" dirty="0"/>
          </a:p>
        </p:txBody>
      </p:sp>
      <p:sp>
        <p:nvSpPr>
          <p:cNvPr id="7" name="内容占位符 6"/>
          <p:cNvSpPr>
            <a:spLocks noGrp="1"/>
          </p:cNvSpPr>
          <p:nvPr userDrawn="1">
            <p:ph sz="quarter" idx="13"/>
          </p:nvPr>
        </p:nvSpPr>
        <p:spPr>
          <a:xfrm>
            <a:off x="1281113" y="2163600"/>
            <a:ext cx="9626600" cy="34452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userDrawn="1">
            <p:ph type="dt" sz="half" idx="10"/>
            <p:custDataLst>
              <p:tags r:id="rId12"/>
            </p:custDataLst>
          </p:nvPr>
        </p:nvSpPr>
        <p:spPr>
          <a:xfrm>
            <a:off x="879475" y="6350000"/>
            <a:ext cx="2700338"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fld id="{760FBDFE-C587-4B4C-A407-44438C67B59E}" type="datetimeFigureOut">
              <a:rPr lang="zh-CN" altLang="en-US" strike="noStrike" noProof="1" smtClean="0">
                <a:latin typeface="隶书" panose="02010509060101010101" pitchFamily="49" charset="-122"/>
                <a:ea typeface="隶书" panose="02010509060101010101" pitchFamily="49" charset="-122"/>
                <a:cs typeface="+mn-cs"/>
              </a:rPr>
            </a:fld>
            <a:endParaRPr lang="zh-CN" altLang="en-US" strike="noStrike" noProof="1"/>
          </a:p>
        </p:txBody>
      </p:sp>
      <p:sp>
        <p:nvSpPr>
          <p:cNvPr id="4" name="页脚占位符 3"/>
          <p:cNvSpPr>
            <a:spLocks noGrp="1"/>
          </p:cNvSpPr>
          <p:nvPr userDrawn="1">
            <p:ph type="ftr" sz="quarter" idx="11"/>
            <p:custDataLst>
              <p:tags r:id="rId13"/>
            </p:custDataLst>
          </p:nvPr>
        </p:nvSpPr>
        <p:spPr>
          <a:xfrm>
            <a:off x="4116388" y="6350000"/>
            <a:ext cx="3959225"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endParaRPr lang="zh-CN" altLang="en-US" strike="noStrike" noProof="1" dirty="0"/>
          </a:p>
        </p:txBody>
      </p:sp>
      <p:sp>
        <p:nvSpPr>
          <p:cNvPr id="5" name="灯片编号占位符 4"/>
          <p:cNvSpPr>
            <a:spLocks noGrp="1"/>
          </p:cNvSpPr>
          <p:nvPr userDrawn="1">
            <p:ph type="sldNum" sz="quarter" idx="12"/>
            <p:custDataLst>
              <p:tags r:id="rId14"/>
            </p:custDataLst>
          </p:nvPr>
        </p:nvSpPr>
        <p:spPr>
          <a:xfrm>
            <a:off x="8610600" y="6350000"/>
            <a:ext cx="2700338"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fld id="{49AE70B2-8BF9-45C0-BB95-33D1B9D3A854}" type="slidenum">
              <a:rPr lang="zh-CN" altLang="en-US" strike="noStrike" noProof="1" smtClean="0">
                <a:latin typeface="隶书" panose="02010509060101010101" pitchFamily="49" charset="-122"/>
                <a:ea typeface="隶书" panose="02010509060101010101" pitchFamily="49" charset="-122"/>
                <a:cs typeface="+mn-cs"/>
              </a:rPr>
            </a:fld>
            <a:endParaRPr lang="zh-CN" altLang="en-US" strike="noStrike" noProof="1" dirty="0"/>
          </a:p>
        </p:txBody>
      </p:sp>
    </p:spTree>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bg>
      <p:bgPr>
        <a:blipFill rotWithShape="0">
          <a:blip r:embed="rId2"/>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3"/>
            </p:custDataLst>
          </p:nvPr>
        </p:nvSpPr>
        <p:spPr>
          <a:xfrm>
            <a:off x="0" y="0"/>
            <a:ext cx="4822825" cy="6865938"/>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800" strike="noStrike" baseline="0" noProof="1" dirty="0">
              <a:latin typeface="隶书" panose="02010509060101010101" pitchFamily="49" charset="-122"/>
              <a:ea typeface="隶书" panose="02010509060101010101" pitchFamily="49" charset="-122"/>
              <a:sym typeface="+mn-ea"/>
            </a:endParaRPr>
          </a:p>
        </p:txBody>
      </p:sp>
      <p:grpSp>
        <p:nvGrpSpPr>
          <p:cNvPr id="21508" name="组合 11"/>
          <p:cNvGrpSpPr/>
          <p:nvPr userDrawn="1"/>
        </p:nvGrpSpPr>
        <p:grpSpPr>
          <a:xfrm>
            <a:off x="184150" y="5835650"/>
            <a:ext cx="2513013" cy="885825"/>
            <a:chOff x="184785" y="5835650"/>
            <a:chExt cx="2512695" cy="886460"/>
          </a:xfrm>
        </p:grpSpPr>
        <p:pic>
          <p:nvPicPr>
            <p:cNvPr id="21509" name="图片 12"/>
            <p:cNvPicPr>
              <a:picLocks noChangeAspect="1"/>
            </p:cNvPicPr>
            <p:nvPr userDrawn="1">
              <p:custDataLst>
                <p:tags r:id="rId4"/>
              </p:custDataLst>
            </p:nvPr>
          </p:nvPicPr>
          <p:blipFill>
            <a:blip r:embed="rId5"/>
            <a:stretch>
              <a:fillRect/>
            </a:stretch>
          </p:blipFill>
          <p:spPr>
            <a:xfrm>
              <a:off x="184785" y="5957570"/>
              <a:ext cx="1771650" cy="764540"/>
            </a:xfrm>
            <a:prstGeom prst="rect">
              <a:avLst/>
            </a:prstGeom>
            <a:noFill/>
            <a:ln w="9525">
              <a:noFill/>
            </a:ln>
          </p:spPr>
        </p:pic>
        <p:pic>
          <p:nvPicPr>
            <p:cNvPr id="21510" name="图片 13"/>
            <p:cNvPicPr>
              <a:picLocks noChangeAspect="1"/>
            </p:cNvPicPr>
            <p:nvPr userDrawn="1">
              <p:custDataLst>
                <p:tags r:id="rId6"/>
              </p:custDataLst>
            </p:nvPr>
          </p:nvPicPr>
          <p:blipFill>
            <a:blip r:embed="rId7"/>
            <a:stretch>
              <a:fillRect/>
            </a:stretch>
          </p:blipFill>
          <p:spPr>
            <a:xfrm flipH="1" flipV="1">
              <a:off x="1956435" y="5835650"/>
              <a:ext cx="741045" cy="345440"/>
            </a:xfrm>
            <a:prstGeom prst="rect">
              <a:avLst/>
            </a:prstGeom>
            <a:noFill/>
            <a:ln w="9525">
              <a:noFill/>
            </a:ln>
          </p:spPr>
        </p:pic>
      </p:grpSp>
      <p:sp>
        <p:nvSpPr>
          <p:cNvPr id="2" name="标题 1"/>
          <p:cNvSpPr>
            <a:spLocks noGrp="1"/>
          </p:cNvSpPr>
          <p:nvPr>
            <p:ph type="title" hasCustomPrompt="1"/>
          </p:nvPr>
        </p:nvSpPr>
        <p:spPr>
          <a:xfrm>
            <a:off x="583200" y="770400"/>
            <a:ext cx="3960000" cy="882000"/>
          </a:xfrm>
        </p:spPr>
        <p:txBody>
          <a:bodyPr lIns="90000" tIns="46800" rIns="90000" bIns="46800" anchor="ctr">
            <a:normAutofit/>
          </a:bodyPr>
          <a:lstStyle>
            <a:lvl1pPr>
              <a:defRPr sz="3600" baseline="0">
                <a:solidFill>
                  <a:schemeClr val="tx1">
                    <a:lumMod val="85000"/>
                    <a:lumOff val="15000"/>
                  </a:schemeClr>
                </a:solidFill>
                <a:latin typeface="Arial" panose="020B0604020202020204" pitchFamily="34" charset="0"/>
                <a:ea typeface="隶书" panose="02010509060101010101" pitchFamily="49" charset="-122"/>
              </a:defRPr>
            </a:lvl1pPr>
          </a:lstStyle>
          <a:p>
            <a:pPr fontAlgn="auto"/>
            <a:r>
              <a:rPr lang="zh-CN" altLang="en-US" strike="noStrike" noProof="1" dirty="0"/>
              <a:t>单击编辑标题</a:t>
            </a:r>
            <a:endParaRPr lang="zh-CN" altLang="en-US" strike="noStrike" noProof="1" dirty="0"/>
          </a:p>
        </p:txBody>
      </p:sp>
      <p:sp>
        <p:nvSpPr>
          <p:cNvPr id="7" name="文本占位符 6"/>
          <p:cNvSpPr>
            <a:spLocks noGrp="1"/>
          </p:cNvSpPr>
          <p:nvPr>
            <p:ph type="body" sz="quarter" idx="13"/>
          </p:nvPr>
        </p:nvSpPr>
        <p:spPr>
          <a:xfrm>
            <a:off x="586800" y="1764000"/>
            <a:ext cx="3956400" cy="40932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9" name="内容占位符 8"/>
          <p:cNvSpPr>
            <a:spLocks noGrp="1"/>
          </p:cNvSpPr>
          <p:nvPr>
            <p:ph sz="quarter" idx="14"/>
          </p:nvPr>
        </p:nvSpPr>
        <p:spPr>
          <a:xfrm>
            <a:off x="5101200" y="769938"/>
            <a:ext cx="6480000" cy="5087937"/>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8"/>
            </p:custDataLst>
          </p:nvPr>
        </p:nvSpPr>
        <p:spPr>
          <a:xfrm>
            <a:off x="879475" y="6350000"/>
            <a:ext cx="2700338"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fld id="{760FBDFE-C587-4B4C-A407-44438C67B59E}" type="datetimeFigureOut">
              <a:rPr lang="zh-CN" altLang="en-US" strike="noStrike" noProof="1" smtClean="0">
                <a:latin typeface="隶书" panose="02010509060101010101" pitchFamily="49" charset="-122"/>
                <a:ea typeface="隶书" panose="02010509060101010101" pitchFamily="49"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4116388" y="6350000"/>
            <a:ext cx="3959225"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10"/>
            </p:custDataLst>
          </p:nvPr>
        </p:nvSpPr>
        <p:spPr>
          <a:xfrm>
            <a:off x="8610600" y="6350000"/>
            <a:ext cx="2700338"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fld id="{49AE70B2-8BF9-45C0-BB95-33D1B9D3A854}" type="slidenum">
              <a:rPr lang="zh-CN" altLang="en-US" strike="noStrike" noProof="1" smtClean="0">
                <a:latin typeface="隶书" panose="02010509060101010101" pitchFamily="49" charset="-122"/>
                <a:ea typeface="隶书" panose="02010509060101010101" pitchFamily="49" charset="-122"/>
                <a:cs typeface="+mn-cs"/>
              </a:rPr>
            </a:fld>
            <a:endParaRPr lang="zh-CN" altLang="en-US" strike="noStrike" noProof="1" dirty="0"/>
          </a:p>
        </p:txBody>
      </p:sp>
    </p:spTree>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bg>
      <p:bgPr>
        <a:blipFill rotWithShape="0">
          <a:blip r:embed="rId2"/>
          <a:stretch>
            <a:fillRect/>
          </a:stretch>
        </a:blipFill>
        <a:effectLst/>
      </p:bgPr>
    </p:bg>
    <p:spTree>
      <p:nvGrpSpPr>
        <p:cNvPr id="1" name=""/>
        <p:cNvGrpSpPr/>
        <p:nvPr/>
      </p:nvGrpSpPr>
      <p:grpSpPr>
        <a:xfrm>
          <a:off x="0" y="0"/>
          <a:ext cx="0" cy="0"/>
          <a:chOff x="0" y="0"/>
          <a:chExt cx="0" cy="0"/>
        </a:xfrm>
      </p:grpSpPr>
      <p:sp>
        <p:nvSpPr>
          <p:cNvPr id="10" name="矩形 9"/>
          <p:cNvSpPr/>
          <p:nvPr userDrawn="1">
            <p:custDataLst>
              <p:tags r:id="rId3"/>
            </p:custDataLst>
          </p:nvPr>
        </p:nvSpPr>
        <p:spPr>
          <a:xfrm>
            <a:off x="0" y="0"/>
            <a:ext cx="12192000" cy="266382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800" strike="noStrike" baseline="0" noProof="1">
              <a:latin typeface="隶书" panose="02010509060101010101" pitchFamily="49" charset="-122"/>
              <a:ea typeface="隶书" panose="02010509060101010101" pitchFamily="49" charset="-122"/>
              <a:sym typeface="+mn-ea"/>
            </a:endParaRPr>
          </a:p>
        </p:txBody>
      </p:sp>
      <p:grpSp>
        <p:nvGrpSpPr>
          <p:cNvPr id="22532" name="组合 10"/>
          <p:cNvGrpSpPr/>
          <p:nvPr userDrawn="1"/>
        </p:nvGrpSpPr>
        <p:grpSpPr>
          <a:xfrm>
            <a:off x="9813925" y="165100"/>
            <a:ext cx="2193925" cy="711200"/>
            <a:chOff x="9814560" y="164465"/>
            <a:chExt cx="2192655" cy="711835"/>
          </a:xfrm>
        </p:grpSpPr>
        <p:pic>
          <p:nvPicPr>
            <p:cNvPr id="22533" name="图片 11"/>
            <p:cNvPicPr>
              <a:picLocks noChangeAspect="1"/>
            </p:cNvPicPr>
            <p:nvPr userDrawn="1">
              <p:custDataLst>
                <p:tags r:id="rId4"/>
              </p:custDataLst>
            </p:nvPr>
          </p:nvPicPr>
          <p:blipFill>
            <a:blip r:embed="rId5"/>
            <a:stretch>
              <a:fillRect/>
            </a:stretch>
          </p:blipFill>
          <p:spPr>
            <a:xfrm>
              <a:off x="10479405" y="164465"/>
              <a:ext cx="1527810" cy="711835"/>
            </a:xfrm>
            <a:prstGeom prst="rect">
              <a:avLst/>
            </a:prstGeom>
            <a:noFill/>
            <a:ln w="9525">
              <a:noFill/>
            </a:ln>
          </p:spPr>
        </p:pic>
        <p:pic>
          <p:nvPicPr>
            <p:cNvPr id="22534" name="图片 12"/>
            <p:cNvPicPr>
              <a:picLocks noChangeAspect="1"/>
            </p:cNvPicPr>
            <p:nvPr userDrawn="1">
              <p:custDataLst>
                <p:tags r:id="rId6"/>
              </p:custDataLst>
            </p:nvPr>
          </p:nvPicPr>
          <p:blipFill>
            <a:blip r:embed="rId7"/>
            <a:stretch>
              <a:fillRect/>
            </a:stretch>
          </p:blipFill>
          <p:spPr>
            <a:xfrm flipH="1" flipV="1">
              <a:off x="9814560" y="347980"/>
              <a:ext cx="741045" cy="345440"/>
            </a:xfrm>
            <a:prstGeom prst="rect">
              <a:avLst/>
            </a:prstGeom>
            <a:noFill/>
            <a:ln w="9525">
              <a:noFill/>
            </a:ln>
          </p:spPr>
        </p:pic>
      </p:grpSp>
      <p:sp>
        <p:nvSpPr>
          <p:cNvPr id="2" name="标题 1"/>
          <p:cNvSpPr>
            <a:spLocks noGrp="1"/>
          </p:cNvSpPr>
          <p:nvPr>
            <p:ph type="title"/>
          </p:nvPr>
        </p:nvSpPr>
        <p:spPr>
          <a:xfrm>
            <a:off x="612000" y="781200"/>
            <a:ext cx="10976400" cy="626400"/>
          </a:xfrm>
        </p:spPr>
        <p:txBody>
          <a:bodyPr lIns="90000" tIns="46800" rIns="90000" bIns="46800" anchor="ctr">
            <a:normAutofit/>
          </a:bodyPr>
          <a:lstStyle>
            <a:lvl1pPr algn="ctr">
              <a:defRPr sz="3600" baseline="0">
                <a:solidFill>
                  <a:schemeClr val="tx1">
                    <a:lumMod val="85000"/>
                    <a:lumOff val="15000"/>
                  </a:schemeClr>
                </a:solidFill>
                <a:latin typeface="Arial" panose="020B0604020202020204" pitchFamily="34" charset="0"/>
                <a:ea typeface="隶书" panose="02010509060101010101" pitchFamily="49" charset="-122"/>
              </a:defRPr>
            </a:lvl1pPr>
          </a:lstStyle>
          <a:p>
            <a:pPr fontAlgn="auto"/>
            <a:r>
              <a:rPr lang="zh-CN" altLang="en-US" strike="noStrike" noProof="1" dirty="0"/>
              <a:t>单击此处编辑母版标题样式</a:t>
            </a:r>
            <a:endParaRPr lang="zh-CN" altLang="en-US" strike="noStrike" noProof="1" dirty="0"/>
          </a:p>
        </p:txBody>
      </p:sp>
      <p:sp>
        <p:nvSpPr>
          <p:cNvPr id="7" name="文本占位符 6"/>
          <p:cNvSpPr>
            <a:spLocks noGrp="1"/>
          </p:cNvSpPr>
          <p:nvPr>
            <p:ph type="body" sz="quarter" idx="13"/>
          </p:nvPr>
        </p:nvSpPr>
        <p:spPr>
          <a:xfrm>
            <a:off x="612000" y="1659600"/>
            <a:ext cx="10975975" cy="828000"/>
          </a:xfrm>
        </p:spPr>
        <p:txBody>
          <a:bodyPr lIns="90000" tIns="46800" rIns="90000" bIns="46800">
            <a:normAutofit/>
          </a:bodyPr>
          <a:lstStyle>
            <a:lvl1pPr marL="0" indent="0" algn="ctr">
              <a:buNone/>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lvl="0" fontAlgn="auto"/>
            <a:r>
              <a:rPr lang="zh-CN" altLang="en-US" strike="noStrike" noProof="1" dirty="0"/>
              <a:t>单击此处编辑母版文本样式</a:t>
            </a:r>
            <a:endParaRPr lang="zh-CN" altLang="en-US" strike="noStrike" noProof="1" dirty="0"/>
          </a:p>
        </p:txBody>
      </p:sp>
      <p:sp>
        <p:nvSpPr>
          <p:cNvPr id="9" name="内容占位符 8"/>
          <p:cNvSpPr>
            <a:spLocks noGrp="1"/>
          </p:cNvSpPr>
          <p:nvPr>
            <p:ph sz="quarter" idx="14"/>
          </p:nvPr>
        </p:nvSpPr>
        <p:spPr>
          <a:xfrm>
            <a:off x="612775" y="2808000"/>
            <a:ext cx="10965600" cy="34308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8"/>
            </p:custDataLst>
          </p:nvPr>
        </p:nvSpPr>
        <p:spPr>
          <a:xfrm>
            <a:off x="879475" y="6350000"/>
            <a:ext cx="2700338"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fld id="{760FBDFE-C587-4B4C-A407-44438C67B59E}" type="datetimeFigureOut">
              <a:rPr lang="zh-CN" altLang="en-US" strike="noStrike" noProof="1" smtClean="0">
                <a:latin typeface="隶书" panose="02010509060101010101" pitchFamily="49" charset="-122"/>
                <a:ea typeface="隶书" panose="02010509060101010101" pitchFamily="49"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4116388" y="6350000"/>
            <a:ext cx="3959225"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10"/>
            </p:custDataLst>
          </p:nvPr>
        </p:nvSpPr>
        <p:spPr>
          <a:xfrm>
            <a:off x="8610600" y="6350000"/>
            <a:ext cx="2700338"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fld id="{49AE70B2-8BF9-45C0-BB95-33D1B9D3A854}" type="slidenum">
              <a:rPr lang="zh-CN" altLang="en-US" strike="noStrike" noProof="1" smtClean="0">
                <a:latin typeface="隶书" panose="02010509060101010101" pitchFamily="49" charset="-122"/>
                <a:ea typeface="隶书" panose="02010509060101010101" pitchFamily="49" charset="-122"/>
                <a:cs typeface="+mn-cs"/>
              </a:rPr>
            </a:fld>
            <a:endParaRPr lang="zh-CN" altLang="en-US" strike="noStrike" noProof="1" dirty="0"/>
          </a:p>
        </p:txBody>
      </p:sp>
    </p:spTree>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bg>
      <p:bgPr>
        <a:blipFill rotWithShape="0">
          <a:blip r:embed="rId2"/>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3"/>
            </p:custDataLst>
          </p:nvPr>
        </p:nvSpPr>
        <p:spPr>
          <a:xfrm>
            <a:off x="0" y="5029200"/>
            <a:ext cx="12192000" cy="18288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800" strike="noStrike" baseline="0" noProof="1">
              <a:latin typeface="隶书" panose="02010509060101010101" pitchFamily="49" charset="-122"/>
              <a:ea typeface="隶书" panose="02010509060101010101" pitchFamily="49" charset="-122"/>
              <a:sym typeface="+mn-ea"/>
            </a:endParaRPr>
          </a:p>
        </p:txBody>
      </p:sp>
      <p:grpSp>
        <p:nvGrpSpPr>
          <p:cNvPr id="23556" name="组合 9"/>
          <p:cNvGrpSpPr/>
          <p:nvPr userDrawn="1"/>
        </p:nvGrpSpPr>
        <p:grpSpPr>
          <a:xfrm>
            <a:off x="184150" y="5835650"/>
            <a:ext cx="2513013" cy="885825"/>
            <a:chOff x="184785" y="5835650"/>
            <a:chExt cx="2512695" cy="886460"/>
          </a:xfrm>
        </p:grpSpPr>
        <p:pic>
          <p:nvPicPr>
            <p:cNvPr id="23557" name="图片 10"/>
            <p:cNvPicPr>
              <a:picLocks noChangeAspect="1"/>
            </p:cNvPicPr>
            <p:nvPr userDrawn="1">
              <p:custDataLst>
                <p:tags r:id="rId4"/>
              </p:custDataLst>
            </p:nvPr>
          </p:nvPicPr>
          <p:blipFill>
            <a:blip r:embed="rId5"/>
            <a:stretch>
              <a:fillRect/>
            </a:stretch>
          </p:blipFill>
          <p:spPr>
            <a:xfrm>
              <a:off x="184785" y="5957570"/>
              <a:ext cx="1771650" cy="764540"/>
            </a:xfrm>
            <a:prstGeom prst="rect">
              <a:avLst/>
            </a:prstGeom>
            <a:noFill/>
            <a:ln w="9525">
              <a:noFill/>
            </a:ln>
          </p:spPr>
        </p:pic>
        <p:pic>
          <p:nvPicPr>
            <p:cNvPr id="23558" name="图片 11"/>
            <p:cNvPicPr>
              <a:picLocks noChangeAspect="1"/>
            </p:cNvPicPr>
            <p:nvPr userDrawn="1">
              <p:custDataLst>
                <p:tags r:id="rId6"/>
              </p:custDataLst>
            </p:nvPr>
          </p:nvPicPr>
          <p:blipFill>
            <a:blip r:embed="rId7"/>
            <a:stretch>
              <a:fillRect/>
            </a:stretch>
          </p:blipFill>
          <p:spPr>
            <a:xfrm flipH="1" flipV="1">
              <a:off x="1956435" y="5835650"/>
              <a:ext cx="741045" cy="345440"/>
            </a:xfrm>
            <a:prstGeom prst="rect">
              <a:avLst/>
            </a:prstGeom>
            <a:noFill/>
            <a:ln w="9525">
              <a:noFill/>
            </a:ln>
          </p:spPr>
        </p:pic>
      </p:grpSp>
      <p:sp>
        <p:nvSpPr>
          <p:cNvPr id="2" name="标题 1"/>
          <p:cNvSpPr>
            <a:spLocks noGrp="1"/>
          </p:cNvSpPr>
          <p:nvPr>
            <p:ph type="title"/>
          </p:nvPr>
        </p:nvSpPr>
        <p:spPr>
          <a:xfrm>
            <a:off x="604800" y="669600"/>
            <a:ext cx="10976400" cy="565200"/>
          </a:xfrm>
        </p:spPr>
        <p:txBody>
          <a:bodyPr lIns="90000" tIns="46800" rIns="90000" bIns="46800" anchor="ctr">
            <a:normAutofit/>
          </a:bodyPr>
          <a:lstStyle>
            <a:lvl1pPr algn="ctr">
              <a:defRPr sz="3200" baseline="0">
                <a:solidFill>
                  <a:schemeClr val="tx1">
                    <a:lumMod val="85000"/>
                    <a:lumOff val="15000"/>
                  </a:schemeClr>
                </a:solidFill>
                <a:latin typeface="Arial" panose="020B0604020202020204" pitchFamily="34" charset="0"/>
                <a:ea typeface="隶书" panose="02010509060101010101" pitchFamily="49" charset="-122"/>
              </a:defRPr>
            </a:lvl1pPr>
          </a:lstStyle>
          <a:p>
            <a:pPr fontAlgn="auto"/>
            <a:r>
              <a:rPr lang="zh-CN" altLang="en-US" strike="noStrike" noProof="1" dirty="0"/>
              <a:t>单击此处编辑母版标题样式</a:t>
            </a:r>
            <a:endParaRPr lang="zh-CN" altLang="en-US" strike="noStrike" noProof="1" dirty="0"/>
          </a:p>
        </p:txBody>
      </p:sp>
      <p:sp>
        <p:nvSpPr>
          <p:cNvPr id="7" name="内容占位符 6"/>
          <p:cNvSpPr>
            <a:spLocks noGrp="1"/>
          </p:cNvSpPr>
          <p:nvPr>
            <p:ph sz="quarter" idx="13"/>
          </p:nvPr>
        </p:nvSpPr>
        <p:spPr>
          <a:xfrm>
            <a:off x="604837" y="1681200"/>
            <a:ext cx="10990800" cy="32112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9" name="文本占位符 8"/>
          <p:cNvSpPr>
            <a:spLocks noGrp="1"/>
          </p:cNvSpPr>
          <p:nvPr>
            <p:ph type="body" sz="quarter" idx="14"/>
          </p:nvPr>
        </p:nvSpPr>
        <p:spPr>
          <a:xfrm>
            <a:off x="594000" y="5180400"/>
            <a:ext cx="11001600" cy="1011600"/>
          </a:xfrm>
        </p:spPr>
        <p:txBody>
          <a:bodyPr lIns="90000" tIns="46800" rIns="90000" bIns="46800">
            <a:normAutofit/>
          </a:bodyPr>
          <a:lstStyle>
            <a:lvl1pPr marL="0" indent="0">
              <a:buNone/>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8"/>
            </p:custDataLst>
          </p:nvPr>
        </p:nvSpPr>
        <p:spPr>
          <a:xfrm>
            <a:off x="879475" y="6350000"/>
            <a:ext cx="2700338"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fld id="{760FBDFE-C587-4B4C-A407-44438C67B59E}" type="datetimeFigureOut">
              <a:rPr lang="zh-CN" altLang="en-US" strike="noStrike" noProof="1" smtClean="0">
                <a:latin typeface="隶书" panose="02010509060101010101" pitchFamily="49" charset="-122"/>
                <a:ea typeface="隶书" panose="02010509060101010101" pitchFamily="49"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4116388" y="6350000"/>
            <a:ext cx="3959225"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10"/>
            </p:custDataLst>
          </p:nvPr>
        </p:nvSpPr>
        <p:spPr>
          <a:xfrm>
            <a:off x="8610600" y="6350000"/>
            <a:ext cx="2700338"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fld id="{49AE70B2-8BF9-45C0-BB95-33D1B9D3A854}" type="slidenum">
              <a:rPr lang="zh-CN" altLang="en-US" strike="noStrike" noProof="1" smtClean="0">
                <a:latin typeface="隶书" panose="02010509060101010101" pitchFamily="49" charset="-122"/>
                <a:ea typeface="隶书" panose="02010509060101010101" pitchFamily="49" charset="-122"/>
                <a:cs typeface="+mn-cs"/>
              </a:rPr>
            </a:fld>
            <a:endParaRPr lang="zh-CN" altLang="en-US" strike="noStrike" noProof="1" dirty="0"/>
          </a:p>
        </p:txBody>
      </p:sp>
    </p:spTree>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bg>
      <p:bgPr>
        <a:blipFill rotWithShape="0">
          <a:blip r:embed="rId2"/>
          <a:stretch>
            <a:fillRect/>
          </a:stretch>
        </a:blipFill>
        <a:effectLst/>
      </p:bgPr>
    </p:bg>
    <p:spTree>
      <p:nvGrpSpPr>
        <p:cNvPr id="1" name=""/>
        <p:cNvGrpSpPr/>
        <p:nvPr/>
      </p:nvGrpSpPr>
      <p:grpSpPr>
        <a:xfrm>
          <a:off x="0" y="0"/>
          <a:ext cx="0" cy="0"/>
          <a:chOff x="0" y="0"/>
          <a:chExt cx="0" cy="0"/>
        </a:xfrm>
      </p:grpSpPr>
      <p:sp>
        <p:nvSpPr>
          <p:cNvPr id="10" name="矩形 9"/>
          <p:cNvSpPr/>
          <p:nvPr userDrawn="1">
            <p:custDataLst>
              <p:tags r:id="rId3"/>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800" strike="noStrike" baseline="0" noProof="1">
              <a:latin typeface="隶书" panose="02010509060101010101" pitchFamily="49" charset="-122"/>
              <a:ea typeface="隶书" panose="02010509060101010101" pitchFamily="49" charset="-122"/>
              <a:sym typeface="+mn-ea"/>
            </a:endParaRPr>
          </a:p>
        </p:txBody>
      </p:sp>
      <p:grpSp>
        <p:nvGrpSpPr>
          <p:cNvPr id="24580" name="组合 15"/>
          <p:cNvGrpSpPr/>
          <p:nvPr userDrawn="1"/>
        </p:nvGrpSpPr>
        <p:grpSpPr>
          <a:xfrm>
            <a:off x="10229850" y="115888"/>
            <a:ext cx="1852613" cy="601662"/>
            <a:chOff x="9814560" y="164465"/>
            <a:chExt cx="2192655" cy="711835"/>
          </a:xfrm>
        </p:grpSpPr>
        <p:pic>
          <p:nvPicPr>
            <p:cNvPr id="24581" name="图片 16"/>
            <p:cNvPicPr>
              <a:picLocks noChangeAspect="1"/>
            </p:cNvPicPr>
            <p:nvPr userDrawn="1">
              <p:custDataLst>
                <p:tags r:id="rId4"/>
              </p:custDataLst>
            </p:nvPr>
          </p:nvPicPr>
          <p:blipFill>
            <a:blip r:embed="rId5"/>
            <a:stretch>
              <a:fillRect/>
            </a:stretch>
          </p:blipFill>
          <p:spPr>
            <a:xfrm>
              <a:off x="10479405" y="164465"/>
              <a:ext cx="1527810" cy="711835"/>
            </a:xfrm>
            <a:prstGeom prst="rect">
              <a:avLst/>
            </a:prstGeom>
            <a:noFill/>
            <a:ln w="9525">
              <a:noFill/>
            </a:ln>
          </p:spPr>
        </p:pic>
        <p:pic>
          <p:nvPicPr>
            <p:cNvPr id="24582" name="图片 17"/>
            <p:cNvPicPr>
              <a:picLocks noChangeAspect="1"/>
            </p:cNvPicPr>
            <p:nvPr userDrawn="1">
              <p:custDataLst>
                <p:tags r:id="rId6"/>
              </p:custDataLst>
            </p:nvPr>
          </p:nvPicPr>
          <p:blipFill>
            <a:blip r:embed="rId7"/>
            <a:stretch>
              <a:fillRect/>
            </a:stretch>
          </p:blipFill>
          <p:spPr>
            <a:xfrm flipH="1" flipV="1">
              <a:off x="9814560" y="347980"/>
              <a:ext cx="741045" cy="345440"/>
            </a:xfrm>
            <a:prstGeom prst="rect">
              <a:avLst/>
            </a:prstGeom>
            <a:noFill/>
            <a:ln w="9525">
              <a:noFill/>
            </a:ln>
          </p:spPr>
        </p:pic>
      </p:grpSp>
      <p:sp>
        <p:nvSpPr>
          <p:cNvPr id="2" name="标题 1"/>
          <p:cNvSpPr>
            <a:spLocks noGrp="1"/>
          </p:cNvSpPr>
          <p:nvPr>
            <p:ph type="title"/>
          </p:nvPr>
        </p:nvSpPr>
        <p:spPr>
          <a:xfrm>
            <a:off x="579600" y="237600"/>
            <a:ext cx="11037600" cy="441964"/>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fontAlgn="auto"/>
            <a:r>
              <a:rPr lang="zh-CN" altLang="en-US" strike="noStrike" noProof="1" dirty="0"/>
              <a:t>单击此处编辑母版标题样式</a:t>
            </a:r>
            <a:endParaRPr lang="zh-CN" altLang="en-US" strike="noStrike" noProof="1" dirty="0"/>
          </a:p>
        </p:txBody>
      </p:sp>
      <p:sp>
        <p:nvSpPr>
          <p:cNvPr id="7" name="内容占位符 6"/>
          <p:cNvSpPr>
            <a:spLocks noGrp="1"/>
          </p:cNvSpPr>
          <p:nvPr>
            <p:ph sz="quarter" idx="13"/>
          </p:nvPr>
        </p:nvSpPr>
        <p:spPr>
          <a:xfrm>
            <a:off x="579600" y="1663200"/>
            <a:ext cx="5342400" cy="28944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9" name="内容占位符 8"/>
          <p:cNvSpPr>
            <a:spLocks noGrp="1"/>
          </p:cNvSpPr>
          <p:nvPr>
            <p:ph sz="quarter" idx="14"/>
          </p:nvPr>
        </p:nvSpPr>
        <p:spPr>
          <a:xfrm>
            <a:off x="6242400" y="1663200"/>
            <a:ext cx="5367600" cy="28944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11" name="文本占位符 10"/>
          <p:cNvSpPr>
            <a:spLocks noGrp="1"/>
          </p:cNvSpPr>
          <p:nvPr>
            <p:ph type="body" sz="quarter" idx="15"/>
          </p:nvPr>
        </p:nvSpPr>
        <p:spPr>
          <a:xfrm>
            <a:off x="572400" y="4816800"/>
            <a:ext cx="5342400" cy="781200"/>
          </a:xfrm>
        </p:spPr>
        <p:txBody>
          <a:bodyPr lIns="90000" tIns="46800" rIns="90000" bIns="46800">
            <a:normAutofit/>
          </a:bodyPr>
          <a:lstStyle>
            <a:lvl1pPr marL="0" indent="0">
              <a:buNone/>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lvl="0" fontAlgn="auto"/>
            <a:r>
              <a:rPr lang="zh-CN" altLang="en-US" strike="noStrike" noProof="1" dirty="0"/>
              <a:t>单击此处编辑母版文本样式</a:t>
            </a:r>
            <a:endParaRPr lang="zh-CN" altLang="en-US" strike="noStrike" noProof="1" dirty="0"/>
          </a:p>
        </p:txBody>
      </p:sp>
      <p:sp>
        <p:nvSpPr>
          <p:cNvPr id="13" name="文本占位符 12"/>
          <p:cNvSpPr>
            <a:spLocks noGrp="1"/>
          </p:cNvSpPr>
          <p:nvPr>
            <p:ph type="body" sz="quarter" idx="16"/>
          </p:nvPr>
        </p:nvSpPr>
        <p:spPr>
          <a:xfrm>
            <a:off x="6253200" y="4813200"/>
            <a:ext cx="5367600" cy="781200"/>
          </a:xfrm>
        </p:spPr>
        <p:txBody>
          <a:bodyPr lIns="90000" tIns="46800" rIns="90000" bIns="46800">
            <a:normAutofit/>
          </a:bodyPr>
          <a:lstStyle>
            <a:lvl1pPr marL="0" indent="0">
              <a:buNone/>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8"/>
            </p:custDataLst>
          </p:nvPr>
        </p:nvSpPr>
        <p:spPr>
          <a:xfrm>
            <a:off x="879475" y="6350000"/>
            <a:ext cx="2700338"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fld id="{760FBDFE-C587-4B4C-A407-44438C67B59E}" type="datetimeFigureOut">
              <a:rPr lang="zh-CN" altLang="en-US" strike="noStrike" noProof="1" smtClean="0">
                <a:latin typeface="隶书" panose="02010509060101010101" pitchFamily="49" charset="-122"/>
                <a:ea typeface="隶书" panose="02010509060101010101" pitchFamily="49"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4116388" y="6350000"/>
            <a:ext cx="3959225"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10"/>
            </p:custDataLst>
          </p:nvPr>
        </p:nvSpPr>
        <p:spPr>
          <a:xfrm>
            <a:off x="8610600" y="6350000"/>
            <a:ext cx="2700338"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fld id="{49AE70B2-8BF9-45C0-BB95-33D1B9D3A854}" type="slidenum">
              <a:rPr lang="zh-CN" altLang="en-US" strike="noStrike" noProof="1" smtClean="0">
                <a:latin typeface="隶书" panose="02010509060101010101" pitchFamily="49" charset="-122"/>
                <a:ea typeface="隶书" panose="02010509060101010101" pitchFamily="49" charset="-122"/>
                <a:cs typeface="+mn-cs"/>
              </a:rPr>
            </a:fld>
            <a:endParaRPr lang="zh-CN" altLang="en-US" strike="noStrike" noProof="1" dirty="0"/>
          </a:p>
        </p:txBody>
      </p:sp>
    </p:spTree>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bg>
      <p:bgPr>
        <a:blipFill rotWithShape="0">
          <a:blip r:embed="rId2"/>
          <a:stretch>
            <a:fillRect/>
          </a:stretch>
        </a:blipFill>
        <a:effectLst/>
      </p:bgPr>
    </p:bg>
    <p:spTree>
      <p:nvGrpSpPr>
        <p:cNvPr id="1" name=""/>
        <p:cNvGrpSpPr/>
        <p:nvPr/>
      </p:nvGrpSpPr>
      <p:grpSpPr>
        <a:xfrm>
          <a:off x="0" y="0"/>
          <a:ext cx="0" cy="0"/>
          <a:chOff x="0" y="0"/>
          <a:chExt cx="0" cy="0"/>
        </a:xfrm>
      </p:grpSpPr>
      <p:sp>
        <p:nvSpPr>
          <p:cNvPr id="10" name="矩形 9"/>
          <p:cNvSpPr/>
          <p:nvPr userDrawn="1">
            <p:custDataLst>
              <p:tags r:id="rId3"/>
            </p:custDataLst>
          </p:nvPr>
        </p:nvSpPr>
        <p:spPr>
          <a:xfrm>
            <a:off x="0" y="958850"/>
            <a:ext cx="12192000" cy="49403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800" strike="noStrike" baseline="0" noProof="1">
              <a:latin typeface="隶书" panose="02010509060101010101" pitchFamily="49" charset="-122"/>
              <a:ea typeface="隶书" panose="02010509060101010101" pitchFamily="49" charset="-122"/>
              <a:sym typeface="+mn-ea"/>
            </a:endParaRPr>
          </a:p>
        </p:txBody>
      </p:sp>
      <p:grpSp>
        <p:nvGrpSpPr>
          <p:cNvPr id="25604" name="组合 11"/>
          <p:cNvGrpSpPr/>
          <p:nvPr userDrawn="1"/>
        </p:nvGrpSpPr>
        <p:grpSpPr>
          <a:xfrm rot="5400000">
            <a:off x="10569575" y="3071813"/>
            <a:ext cx="2192338" cy="711200"/>
            <a:chOff x="9814560" y="164465"/>
            <a:chExt cx="2192655" cy="711835"/>
          </a:xfrm>
        </p:grpSpPr>
        <p:pic>
          <p:nvPicPr>
            <p:cNvPr id="25605" name="图片 12"/>
            <p:cNvPicPr>
              <a:picLocks noChangeAspect="1"/>
            </p:cNvPicPr>
            <p:nvPr userDrawn="1">
              <p:custDataLst>
                <p:tags r:id="rId4"/>
              </p:custDataLst>
            </p:nvPr>
          </p:nvPicPr>
          <p:blipFill>
            <a:blip r:embed="rId5"/>
            <a:stretch>
              <a:fillRect/>
            </a:stretch>
          </p:blipFill>
          <p:spPr>
            <a:xfrm>
              <a:off x="10479405" y="164465"/>
              <a:ext cx="1527810" cy="711835"/>
            </a:xfrm>
            <a:prstGeom prst="rect">
              <a:avLst/>
            </a:prstGeom>
            <a:noFill/>
            <a:ln w="9525">
              <a:noFill/>
            </a:ln>
          </p:spPr>
        </p:pic>
        <p:pic>
          <p:nvPicPr>
            <p:cNvPr id="25606" name="图片 13"/>
            <p:cNvPicPr>
              <a:picLocks noChangeAspect="1"/>
            </p:cNvPicPr>
            <p:nvPr userDrawn="1">
              <p:custDataLst>
                <p:tags r:id="rId6"/>
              </p:custDataLst>
            </p:nvPr>
          </p:nvPicPr>
          <p:blipFill>
            <a:blip r:embed="rId7"/>
            <a:stretch>
              <a:fillRect/>
            </a:stretch>
          </p:blipFill>
          <p:spPr>
            <a:xfrm flipH="1" flipV="1">
              <a:off x="9814560" y="347980"/>
              <a:ext cx="741045" cy="345440"/>
            </a:xfrm>
            <a:prstGeom prst="rect">
              <a:avLst/>
            </a:prstGeom>
            <a:noFill/>
            <a:ln w="9525">
              <a:noFill/>
            </a:ln>
          </p:spPr>
        </p:pic>
      </p:grpSp>
      <p:grpSp>
        <p:nvGrpSpPr>
          <p:cNvPr id="25607" name="组合 14"/>
          <p:cNvGrpSpPr/>
          <p:nvPr userDrawn="1"/>
        </p:nvGrpSpPr>
        <p:grpSpPr>
          <a:xfrm rot="5400000" flipH="1" flipV="1">
            <a:off x="-612775" y="3073400"/>
            <a:ext cx="2193925" cy="711200"/>
            <a:chOff x="9814560" y="164465"/>
            <a:chExt cx="2192655" cy="711835"/>
          </a:xfrm>
        </p:grpSpPr>
        <p:pic>
          <p:nvPicPr>
            <p:cNvPr id="25608" name="图片 15"/>
            <p:cNvPicPr>
              <a:picLocks noChangeAspect="1"/>
            </p:cNvPicPr>
            <p:nvPr userDrawn="1">
              <p:custDataLst>
                <p:tags r:id="rId8"/>
              </p:custDataLst>
            </p:nvPr>
          </p:nvPicPr>
          <p:blipFill>
            <a:blip r:embed="rId5"/>
            <a:stretch>
              <a:fillRect/>
            </a:stretch>
          </p:blipFill>
          <p:spPr>
            <a:xfrm>
              <a:off x="10479405" y="164465"/>
              <a:ext cx="1527810" cy="711835"/>
            </a:xfrm>
            <a:prstGeom prst="rect">
              <a:avLst/>
            </a:prstGeom>
            <a:noFill/>
            <a:ln w="9525">
              <a:noFill/>
            </a:ln>
          </p:spPr>
        </p:pic>
        <p:pic>
          <p:nvPicPr>
            <p:cNvPr id="25609" name="图片 16"/>
            <p:cNvPicPr>
              <a:picLocks noChangeAspect="1"/>
            </p:cNvPicPr>
            <p:nvPr userDrawn="1">
              <p:custDataLst>
                <p:tags r:id="rId9"/>
              </p:custDataLst>
            </p:nvPr>
          </p:nvPicPr>
          <p:blipFill>
            <a:blip r:embed="rId7"/>
            <a:stretch>
              <a:fillRect/>
            </a:stretch>
          </p:blipFill>
          <p:spPr>
            <a:xfrm flipH="1" flipV="1">
              <a:off x="9814560" y="347980"/>
              <a:ext cx="741045" cy="345440"/>
            </a:xfrm>
            <a:prstGeom prst="rect">
              <a:avLst/>
            </a:prstGeom>
            <a:noFill/>
            <a:ln w="9525">
              <a:noFill/>
            </a:ln>
          </p:spPr>
        </p:pic>
      </p:grpSp>
      <p:sp>
        <p:nvSpPr>
          <p:cNvPr id="2" name="标题 1"/>
          <p:cNvSpPr>
            <a:spLocks noGrp="1"/>
          </p:cNvSpPr>
          <p:nvPr>
            <p:ph type="title" hasCustomPrompt="1"/>
          </p:nvPr>
        </p:nvSpPr>
        <p:spPr>
          <a:xfrm>
            <a:off x="1522800" y="1339200"/>
            <a:ext cx="9144000" cy="2386800"/>
          </a:xfrm>
        </p:spPr>
        <p:txBody>
          <a:bodyPr lIns="90000" tIns="46800" rIns="90000" bIns="46800" anchor="b">
            <a:normAutofit/>
          </a:bodyPr>
          <a:lstStyle>
            <a:lvl1pPr algn="ctr">
              <a:defRPr sz="6000" baseline="0">
                <a:solidFill>
                  <a:schemeClr val="tx1">
                    <a:lumMod val="85000"/>
                    <a:lumOff val="15000"/>
                  </a:schemeClr>
                </a:solidFill>
                <a:latin typeface="Arial" panose="020B0604020202020204" pitchFamily="34" charset="0"/>
                <a:ea typeface="隶书" panose="02010509060101010101" pitchFamily="49" charset="-122"/>
              </a:defRPr>
            </a:lvl1pPr>
          </a:lstStyle>
          <a:p>
            <a:pPr fontAlgn="auto"/>
            <a:r>
              <a:rPr lang="zh-CN" altLang="en-US" strike="noStrike" noProof="1" dirty="0"/>
              <a:t>单击此处编辑标题</a:t>
            </a:r>
            <a:endParaRPr lang="zh-CN" altLang="en-US" strike="noStrike" noProof="1" dirty="0"/>
          </a:p>
        </p:txBody>
      </p:sp>
      <p:sp>
        <p:nvSpPr>
          <p:cNvPr id="7" name="文本占位符 6"/>
          <p:cNvSpPr>
            <a:spLocks noGrp="1"/>
          </p:cNvSpPr>
          <p:nvPr>
            <p:ph type="body" sz="quarter" idx="13"/>
          </p:nvPr>
        </p:nvSpPr>
        <p:spPr>
          <a:xfrm>
            <a:off x="1522413" y="3862800"/>
            <a:ext cx="9144000" cy="1656000"/>
          </a:xfrm>
        </p:spPr>
        <p:txBody>
          <a:bodyPr lIns="90000" tIns="46800" rIns="90000" bIns="46800">
            <a:normAutofit/>
          </a:bodyPr>
          <a:lstStyle>
            <a:lvl1pPr marL="0" indent="0" algn="ctr">
              <a:buNone/>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10"/>
            </p:custDataLst>
          </p:nvPr>
        </p:nvSpPr>
        <p:spPr>
          <a:xfrm>
            <a:off x="879475" y="6350000"/>
            <a:ext cx="2700338"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fld id="{760FBDFE-C587-4B4C-A407-44438C67B59E}" type="datetimeFigureOut">
              <a:rPr lang="zh-CN" altLang="en-US" strike="noStrike" noProof="1" smtClean="0">
                <a:latin typeface="隶书" panose="02010509060101010101" pitchFamily="49" charset="-122"/>
                <a:ea typeface="隶书" panose="02010509060101010101" pitchFamily="49" charset="-122"/>
                <a:cs typeface="+mn-cs"/>
              </a:rPr>
            </a:fld>
            <a:endParaRPr lang="zh-CN" altLang="en-US" strike="noStrike" noProof="1"/>
          </a:p>
        </p:txBody>
      </p:sp>
      <p:sp>
        <p:nvSpPr>
          <p:cNvPr id="4" name="页脚占位符 3"/>
          <p:cNvSpPr>
            <a:spLocks noGrp="1"/>
          </p:cNvSpPr>
          <p:nvPr>
            <p:ph type="ftr" sz="quarter" idx="11"/>
            <p:custDataLst>
              <p:tags r:id="rId11"/>
            </p:custDataLst>
          </p:nvPr>
        </p:nvSpPr>
        <p:spPr>
          <a:xfrm>
            <a:off x="4116388" y="6350000"/>
            <a:ext cx="3959225"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12"/>
            </p:custDataLst>
          </p:nvPr>
        </p:nvSpPr>
        <p:spPr>
          <a:xfrm>
            <a:off x="8610600" y="6350000"/>
            <a:ext cx="2700338"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fld id="{49AE70B2-8BF9-45C0-BB95-33D1B9D3A854}" type="slidenum">
              <a:rPr lang="zh-CN" altLang="en-US" strike="noStrike" noProof="1" smtClean="0">
                <a:latin typeface="隶书" panose="02010509060101010101" pitchFamily="49" charset="-122"/>
                <a:ea typeface="隶书" panose="02010509060101010101" pitchFamily="49" charset="-122"/>
                <a:cs typeface="+mn-cs"/>
              </a:rPr>
            </a:fld>
            <a:endParaRPr lang="zh-CN" altLang="en-US" strike="noStrike" noProof="1" dirty="0"/>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4" name="椭圆 3"/>
          <p:cNvSpPr/>
          <p:nvPr>
            <p:custDataLst>
              <p:tags r:id="rId2"/>
            </p:custDataLst>
          </p:nvPr>
        </p:nvSpPr>
        <p:spPr>
          <a:xfrm>
            <a:off x="1408113" y="2114550"/>
            <a:ext cx="2681288" cy="2681288"/>
          </a:xfrm>
          <a:prstGeom prst="ellipse">
            <a:avLst/>
          </a:prstGeom>
          <a:solidFill>
            <a:schemeClr val="bg1">
              <a:lumMod val="95000"/>
            </a:schemeClr>
          </a:solidFill>
          <a:ln>
            <a:noFill/>
          </a:ln>
          <a:effectLst>
            <a:outerShdw blurRad="3302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buFontTx/>
              <a:buNone/>
              <a:defRPr/>
            </a:pPr>
            <a:endParaRPr lang="zh-CN" altLang="en-US" sz="135" strike="noStrike" noProof="1" dirty="0">
              <a:latin typeface="微软雅黑" panose="020B0503020204020204" charset="-122"/>
              <a:cs typeface="Arial" panose="020B0604020202020204" pitchFamily="34" charset="0"/>
              <a:sym typeface="+mn-ea"/>
            </a:endParaRPr>
          </a:p>
        </p:txBody>
      </p:sp>
      <p:sp>
        <p:nvSpPr>
          <p:cNvPr id="5" name="椭圆 4"/>
          <p:cNvSpPr/>
          <p:nvPr>
            <p:custDataLst>
              <p:tags r:id="rId3"/>
            </p:custDataLst>
          </p:nvPr>
        </p:nvSpPr>
        <p:spPr>
          <a:xfrm>
            <a:off x="1574800" y="2266950"/>
            <a:ext cx="2378075" cy="2376488"/>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buFontTx/>
              <a:buNone/>
              <a:defRPr/>
            </a:pPr>
            <a:endParaRPr lang="zh-CN" altLang="en-US" sz="135" strike="noStrike" noProof="1">
              <a:latin typeface="微软雅黑" panose="020B0503020204020204" charset="-122"/>
              <a:cs typeface="Arial" panose="020B0604020202020204" pitchFamily="34" charset="0"/>
            </a:endParaRPr>
          </a:p>
        </p:txBody>
      </p:sp>
      <p:cxnSp>
        <p:nvCxnSpPr>
          <p:cNvPr id="6" name="直接连接符 5"/>
          <p:cNvCxnSpPr/>
          <p:nvPr>
            <p:custDataLst>
              <p:tags r:id="rId4"/>
            </p:custDataLst>
          </p:nvPr>
        </p:nvCxnSpPr>
        <p:spPr>
          <a:xfrm>
            <a:off x="4762500" y="3602038"/>
            <a:ext cx="494823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椭圆 6"/>
          <p:cNvSpPr/>
          <p:nvPr>
            <p:custDataLst>
              <p:tags r:id="rId5"/>
            </p:custDataLst>
          </p:nvPr>
        </p:nvSpPr>
        <p:spPr>
          <a:xfrm>
            <a:off x="9802813" y="3541713"/>
            <a:ext cx="115888" cy="1158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buFontTx/>
              <a:buNone/>
              <a:defRPr/>
            </a:pPr>
            <a:endParaRPr lang="zh-CN" altLang="en-US" sz="135" strike="noStrike" noProof="1">
              <a:latin typeface="微软雅黑" panose="020B0503020204020204" charset="-122"/>
              <a:cs typeface="Arial" panose="020B0604020202020204" pitchFamily="34" charset="0"/>
            </a:endParaRPr>
          </a:p>
        </p:txBody>
      </p:sp>
      <p:sp>
        <p:nvSpPr>
          <p:cNvPr id="8" name="椭圆 7"/>
          <p:cNvSpPr/>
          <p:nvPr>
            <p:custDataLst>
              <p:tags r:id="rId6"/>
            </p:custDataLst>
          </p:nvPr>
        </p:nvSpPr>
        <p:spPr>
          <a:xfrm>
            <a:off x="10299700" y="3541713"/>
            <a:ext cx="115888" cy="1158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buFontTx/>
              <a:buNone/>
              <a:defRPr/>
            </a:pPr>
            <a:endParaRPr lang="zh-CN" altLang="en-US" sz="135" strike="noStrike" noProof="1">
              <a:latin typeface="微软雅黑" panose="020B0503020204020204" charset="-122"/>
              <a:cs typeface="Arial" panose="020B0604020202020204" pitchFamily="34" charset="0"/>
            </a:endParaRPr>
          </a:p>
        </p:txBody>
      </p:sp>
      <p:sp>
        <p:nvSpPr>
          <p:cNvPr id="9" name="椭圆 8"/>
          <p:cNvSpPr/>
          <p:nvPr>
            <p:custDataLst>
              <p:tags r:id="rId7"/>
            </p:custDataLst>
          </p:nvPr>
        </p:nvSpPr>
        <p:spPr>
          <a:xfrm>
            <a:off x="9967913" y="3541713"/>
            <a:ext cx="115888" cy="1158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buFontTx/>
              <a:buNone/>
              <a:defRPr/>
            </a:pPr>
            <a:endParaRPr lang="zh-CN" altLang="en-US" sz="135" strike="noStrike" noProof="1">
              <a:latin typeface="微软雅黑" panose="020B0503020204020204" charset="-122"/>
              <a:cs typeface="Arial" panose="020B0604020202020204" pitchFamily="34" charset="0"/>
            </a:endParaRPr>
          </a:p>
        </p:txBody>
      </p:sp>
      <p:sp>
        <p:nvSpPr>
          <p:cNvPr id="10" name="椭圆 9"/>
          <p:cNvSpPr/>
          <p:nvPr>
            <p:custDataLst>
              <p:tags r:id="rId8"/>
            </p:custDataLst>
          </p:nvPr>
        </p:nvSpPr>
        <p:spPr>
          <a:xfrm>
            <a:off x="10134600" y="3541713"/>
            <a:ext cx="115888" cy="11588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buFontTx/>
              <a:buNone/>
              <a:defRPr/>
            </a:pPr>
            <a:endParaRPr lang="zh-CN" altLang="en-US" sz="135" strike="noStrike" noProof="1">
              <a:latin typeface="微软雅黑" panose="020B0503020204020204" charset="-122"/>
              <a:cs typeface="Arial" panose="020B0604020202020204" pitchFamily="34" charset="0"/>
            </a:endParaRPr>
          </a:p>
        </p:txBody>
      </p:sp>
      <p:sp>
        <p:nvSpPr>
          <p:cNvPr id="11" name="KSO_Shape"/>
          <p:cNvSpPr/>
          <p:nvPr>
            <p:custDataLst>
              <p:tags r:id="rId9"/>
            </p:custDataLst>
          </p:nvPr>
        </p:nvSpPr>
        <p:spPr>
          <a:xfrm rot="237355">
            <a:off x="2771775" y="2308225"/>
            <a:ext cx="193675" cy="169863"/>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sz="135" strike="noStrike" noProof="1">
              <a:solidFill>
                <a:srgbClr val="FFFFFF"/>
              </a:solidFill>
              <a:latin typeface="微软雅黑" panose="020B0503020204020204" charset="-122"/>
              <a:cs typeface="Arial" panose="020B0604020202020204" pitchFamily="34" charset="0"/>
            </a:endParaRPr>
          </a:p>
        </p:txBody>
      </p:sp>
      <p:sp>
        <p:nvSpPr>
          <p:cNvPr id="12" name="KSO_Shape"/>
          <p:cNvSpPr/>
          <p:nvPr>
            <p:custDataLst>
              <p:tags r:id="rId10"/>
            </p:custDataLst>
          </p:nvPr>
        </p:nvSpPr>
        <p:spPr>
          <a:xfrm rot="1275228">
            <a:off x="3003550" y="2360613"/>
            <a:ext cx="193675" cy="169863"/>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sz="135" strike="noStrike" noProof="1">
              <a:solidFill>
                <a:srgbClr val="FFFFFF"/>
              </a:solidFill>
              <a:latin typeface="微软雅黑" panose="020B0503020204020204" charset="-122"/>
              <a:cs typeface="Arial" panose="020B0604020202020204" pitchFamily="34" charset="0"/>
            </a:endParaRPr>
          </a:p>
        </p:txBody>
      </p:sp>
      <p:sp>
        <p:nvSpPr>
          <p:cNvPr id="13" name="KSO_Shape"/>
          <p:cNvSpPr/>
          <p:nvPr>
            <p:custDataLst>
              <p:tags r:id="rId11"/>
            </p:custDataLst>
          </p:nvPr>
        </p:nvSpPr>
        <p:spPr>
          <a:xfrm rot="2175228">
            <a:off x="3209925" y="2478088"/>
            <a:ext cx="193675" cy="171450"/>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sz="135" strike="noStrike" noProof="1">
              <a:solidFill>
                <a:srgbClr val="FFFFFF"/>
              </a:solidFill>
              <a:latin typeface="微软雅黑" panose="020B0503020204020204" charset="-122"/>
              <a:cs typeface="Arial" panose="020B0604020202020204" pitchFamily="34" charset="0"/>
            </a:endParaRPr>
          </a:p>
        </p:txBody>
      </p:sp>
      <p:sp>
        <p:nvSpPr>
          <p:cNvPr id="14" name="KSO_Shape"/>
          <p:cNvSpPr/>
          <p:nvPr>
            <p:custDataLst>
              <p:tags r:id="rId12"/>
            </p:custDataLst>
          </p:nvPr>
        </p:nvSpPr>
        <p:spPr>
          <a:xfrm rot="3075228">
            <a:off x="3363119" y="2640806"/>
            <a:ext cx="193675" cy="169863"/>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sz="135" strike="noStrike" noProof="1">
              <a:solidFill>
                <a:srgbClr val="FFFFFF"/>
              </a:solidFill>
              <a:latin typeface="微软雅黑" panose="020B0503020204020204" charset="-122"/>
              <a:cs typeface="Arial" panose="020B0604020202020204" pitchFamily="34" charset="0"/>
            </a:endParaRPr>
          </a:p>
        </p:txBody>
      </p:sp>
      <p:sp>
        <p:nvSpPr>
          <p:cNvPr id="15" name="KSO_Shape"/>
          <p:cNvSpPr/>
          <p:nvPr>
            <p:custDataLst>
              <p:tags r:id="rId13"/>
            </p:custDataLst>
          </p:nvPr>
        </p:nvSpPr>
        <p:spPr>
          <a:xfrm rot="298659" flipH="1" flipV="1">
            <a:off x="2470150" y="4416425"/>
            <a:ext cx="193675" cy="171450"/>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sz="135" strike="noStrike" noProof="1">
              <a:solidFill>
                <a:srgbClr val="FFFFFF"/>
              </a:solidFill>
              <a:latin typeface="微软雅黑" panose="020B0503020204020204" charset="-122"/>
              <a:cs typeface="Arial" panose="020B0604020202020204" pitchFamily="34" charset="0"/>
            </a:endParaRPr>
          </a:p>
        </p:txBody>
      </p:sp>
      <p:sp>
        <p:nvSpPr>
          <p:cNvPr id="16" name="KSO_Shape"/>
          <p:cNvSpPr/>
          <p:nvPr>
            <p:custDataLst>
              <p:tags r:id="rId14"/>
            </p:custDataLst>
          </p:nvPr>
        </p:nvSpPr>
        <p:spPr>
          <a:xfrm rot="1336532" flipH="1" flipV="1">
            <a:off x="2243138" y="4365625"/>
            <a:ext cx="193675" cy="169863"/>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sz="135" strike="noStrike" noProof="1">
              <a:solidFill>
                <a:srgbClr val="FFFFFF"/>
              </a:solidFill>
              <a:latin typeface="微软雅黑" panose="020B0503020204020204" charset="-122"/>
              <a:cs typeface="Arial" panose="020B0604020202020204" pitchFamily="34" charset="0"/>
            </a:endParaRPr>
          </a:p>
        </p:txBody>
      </p:sp>
      <p:sp>
        <p:nvSpPr>
          <p:cNvPr id="17" name="KSO_Shape"/>
          <p:cNvSpPr/>
          <p:nvPr>
            <p:custDataLst>
              <p:tags r:id="rId15"/>
            </p:custDataLst>
          </p:nvPr>
        </p:nvSpPr>
        <p:spPr>
          <a:xfrm rot="2236532" flipH="1" flipV="1">
            <a:off x="2039938" y="4243388"/>
            <a:ext cx="193675" cy="169863"/>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sz="135" strike="noStrike" noProof="1">
              <a:solidFill>
                <a:srgbClr val="FFFFFF"/>
              </a:solidFill>
              <a:latin typeface="微软雅黑" panose="020B0503020204020204" charset="-122"/>
              <a:cs typeface="Arial" panose="020B0604020202020204" pitchFamily="34" charset="0"/>
            </a:endParaRPr>
          </a:p>
        </p:txBody>
      </p:sp>
      <p:sp>
        <p:nvSpPr>
          <p:cNvPr id="18" name="KSO_Shape"/>
          <p:cNvSpPr/>
          <p:nvPr>
            <p:custDataLst>
              <p:tags r:id="rId16"/>
            </p:custDataLst>
          </p:nvPr>
        </p:nvSpPr>
        <p:spPr>
          <a:xfrm rot="3136532" flipH="1" flipV="1">
            <a:off x="1889919" y="4079081"/>
            <a:ext cx="193675" cy="169863"/>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sz="135" strike="noStrike" noProof="1">
              <a:solidFill>
                <a:srgbClr val="FFFFFF"/>
              </a:solidFill>
              <a:latin typeface="微软雅黑" panose="020B0503020204020204" charset="-122"/>
              <a:cs typeface="Arial" panose="020B0604020202020204" pitchFamily="34" charset="0"/>
            </a:endParaRPr>
          </a:p>
        </p:txBody>
      </p:sp>
      <p:sp>
        <p:nvSpPr>
          <p:cNvPr id="2" name="标题 1"/>
          <p:cNvSpPr>
            <a:spLocks noGrp="1"/>
          </p:cNvSpPr>
          <p:nvPr>
            <p:ph type="title"/>
          </p:nvPr>
        </p:nvSpPr>
        <p:spPr>
          <a:xfrm>
            <a:off x="4730750" y="2895613"/>
            <a:ext cx="4979670" cy="564898"/>
          </a:xfrm>
        </p:spPr>
        <p:txBody>
          <a:bodyPr anchor="b">
            <a:normAutofit/>
          </a:bodyPr>
          <a:lstStyle>
            <a:lvl1pPr>
              <a:defRPr sz="2100" b="1">
                <a:solidFill>
                  <a:schemeClr val="tx1">
                    <a:lumMod val="65000"/>
                    <a:lumOff val="35000"/>
                  </a:schemeClr>
                </a:solidFill>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4730750" y="3753579"/>
            <a:ext cx="4979670" cy="581108"/>
          </a:xfrm>
        </p:spPr>
        <p:txBody>
          <a:bodyPr>
            <a:normAutofit/>
          </a:bodyPr>
          <a:lstStyle>
            <a:lvl1pPr marL="0" indent="0">
              <a:buNone/>
              <a:defRPr sz="1050">
                <a:solidFill>
                  <a:schemeClr val="tx1">
                    <a:lumMod val="50000"/>
                    <a:lumOff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z="1050" strike="noStrike" noProof="1"/>
              <a:t>单击此处编辑母版文本样式</a:t>
            </a:r>
            <a:endParaRPr lang="zh-CN" altLang="en-US" strike="noStrike" noProof="1"/>
          </a:p>
        </p:txBody>
      </p:sp>
      <p:sp>
        <p:nvSpPr>
          <p:cNvPr id="19" name="日期占位符 3"/>
          <p:cNvSpPr>
            <a:spLocks noGrp="1"/>
          </p:cNvSpPr>
          <p:nvPr>
            <p:ph type="dt" sz="half" idx="10"/>
            <p:custDataLst>
              <p:tags r:id="rId17"/>
            </p:custDataLst>
          </p:nvPr>
        </p:nvSpPr>
        <p:spPr>
          <a:xfrm>
            <a:off x="879475" y="6350000"/>
            <a:ext cx="2700338" cy="315913"/>
          </a:xfrm>
          <a:prstGeom prst="rect">
            <a:avLst/>
          </a:prstGeom>
        </p:spPr>
        <p:txBody>
          <a:bodyPr vert="horz" lIns="91440" tIns="45720" rIns="91440" bIns="45720" rtlCol="0" anchor="ctr">
            <a:normAutofit/>
          </a:bodyPr>
          <a:lstStyle>
            <a:lvl1pPr>
              <a:defRPr>
                <a:latin typeface="微软雅黑" panose="020B0503020204020204" charset="-122"/>
                <a:ea typeface="微软雅黑" panose="020B0503020204020204" charset="-122"/>
                <a:cs typeface="微软雅黑" panose="020B0503020204020204" charset="-122"/>
              </a:defRPr>
            </a:lvl1pPr>
          </a:lstStyle>
          <a:p>
            <a:pPr lvl="0" fontAlgn="base"/>
            <a:endParaRPr lang="zh-CN" altLang="en-US" strike="noStrike" noProof="1">
              <a:latin typeface="Arial" panose="020B0604020202020204" pitchFamily="34" charset="0"/>
            </a:endParaRPr>
          </a:p>
        </p:txBody>
      </p:sp>
      <p:sp>
        <p:nvSpPr>
          <p:cNvPr id="20" name="页脚占位符 4"/>
          <p:cNvSpPr>
            <a:spLocks noGrp="1"/>
          </p:cNvSpPr>
          <p:nvPr>
            <p:ph type="ftr" sz="quarter" idx="11"/>
            <p:custDataLst>
              <p:tags r:id="rId18"/>
            </p:custDataLst>
          </p:nvPr>
        </p:nvSpPr>
        <p:spPr>
          <a:xfrm>
            <a:off x="4116388" y="6350000"/>
            <a:ext cx="3959225" cy="315913"/>
          </a:xfrm>
          <a:prstGeom prst="rect">
            <a:avLst/>
          </a:prstGeom>
        </p:spPr>
        <p:txBody>
          <a:bodyPr vert="horz" lIns="91440" tIns="45720" rIns="91440" bIns="45720" rtlCol="0" anchor="ctr">
            <a:normAutofit/>
          </a:bodyPr>
          <a:lstStyle>
            <a:lvl1pPr>
              <a:defRPr>
                <a:latin typeface="微软雅黑" panose="020B0503020204020204" charset="-122"/>
                <a:ea typeface="微软雅黑" panose="020B0503020204020204" charset="-122"/>
                <a:cs typeface="微软雅黑" panose="020B0503020204020204" charset="-122"/>
              </a:defRPr>
            </a:lvl1pPr>
          </a:lstStyle>
          <a:p>
            <a:pPr lvl="0" fontAlgn="base"/>
            <a:endParaRPr lang="zh-CN" altLang="en-US" strike="noStrike" noProof="1">
              <a:latin typeface="Arial" panose="020B0604020202020204" pitchFamily="34" charset="0"/>
            </a:endParaRPr>
          </a:p>
        </p:txBody>
      </p:sp>
      <p:sp>
        <p:nvSpPr>
          <p:cNvPr id="21" name="灯片编号占位符 5"/>
          <p:cNvSpPr>
            <a:spLocks noGrp="1"/>
          </p:cNvSpPr>
          <p:nvPr>
            <p:ph type="sldNum" sz="quarter" idx="12"/>
            <p:custDataLst>
              <p:tags r:id="rId19"/>
            </p:custDataLst>
          </p:nvPr>
        </p:nvSpPr>
        <p:spPr>
          <a:xfrm>
            <a:off x="8610600" y="6350000"/>
            <a:ext cx="2700338" cy="315913"/>
          </a:xfrm>
          <a:prstGeom prst="rect">
            <a:avLst/>
          </a:prstGeom>
        </p:spPr>
        <p:txBody>
          <a:bodyPr vert="horz" lIns="91440" tIns="45720" rIns="91440" bIns="45720" rtlCol="0" anchor="ctr">
            <a:normAutofit/>
          </a:bodyPr>
          <a:lstStyle>
            <a:lvl1pPr>
              <a:defRPr/>
            </a:lvl1p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微软雅黑" panose="020B0503020204020204" charset="-122"/>
              </a:rPr>
            </a:fld>
            <a:endParaRPr lang="zh-CN" altLang="en-US" strike="noStrike" noProof="1">
              <a:latin typeface="Arial" panose="020B0604020202020204" pitchFamily="34" charset="0"/>
            </a:endParaRPr>
          </a:p>
        </p:txBody>
      </p:sp>
    </p:spTree>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10" name="矩形 2"/>
          <p:cNvSpPr/>
          <p:nvPr userDrawn="1">
            <p:custDataLst>
              <p:tags r:id="rId3"/>
            </p:custDataLst>
          </p:nvPr>
        </p:nvSpPr>
        <p:spPr>
          <a:xfrm>
            <a:off x="-136525" y="2936875"/>
            <a:ext cx="2686050" cy="111125"/>
          </a:xfrm>
          <a:custGeom>
            <a:avLst/>
            <a:gdLst>
              <a:gd name="connsiteX0" fmla="*/ 0 w 2682416"/>
              <a:gd name="connsiteY0" fmla="*/ 0 h 111919"/>
              <a:gd name="connsiteX1" fmla="*/ 2682416 w 2682416"/>
              <a:gd name="connsiteY1" fmla="*/ 0 h 111919"/>
              <a:gd name="connsiteX2" fmla="*/ 2682416 w 2682416"/>
              <a:gd name="connsiteY2" fmla="*/ 111919 h 111919"/>
              <a:gd name="connsiteX3" fmla="*/ 0 w 2682416"/>
              <a:gd name="connsiteY3" fmla="*/ 111919 h 111919"/>
              <a:gd name="connsiteX4" fmla="*/ 0 w 2682416"/>
              <a:gd name="connsiteY4" fmla="*/ 0 h 111919"/>
              <a:gd name="connsiteX0-1" fmla="*/ 0 w 2684798"/>
              <a:gd name="connsiteY0-2" fmla="*/ 50006 h 111919"/>
              <a:gd name="connsiteX1-3" fmla="*/ 2684798 w 2684798"/>
              <a:gd name="connsiteY1-4" fmla="*/ 0 h 111919"/>
              <a:gd name="connsiteX2-5" fmla="*/ 2684798 w 2684798"/>
              <a:gd name="connsiteY2-6" fmla="*/ 111919 h 111919"/>
              <a:gd name="connsiteX3-7" fmla="*/ 2382 w 2684798"/>
              <a:gd name="connsiteY3-8" fmla="*/ 111919 h 111919"/>
              <a:gd name="connsiteX4-9" fmla="*/ 0 w 2684798"/>
              <a:gd name="connsiteY4-10" fmla="*/ 50006 h 111919"/>
              <a:gd name="connsiteX0-11" fmla="*/ 0 w 2684798"/>
              <a:gd name="connsiteY0-12" fmla="*/ 50006 h 111919"/>
              <a:gd name="connsiteX1-13" fmla="*/ 2684798 w 2684798"/>
              <a:gd name="connsiteY1-14" fmla="*/ 0 h 111919"/>
              <a:gd name="connsiteX2-15" fmla="*/ 2684798 w 2684798"/>
              <a:gd name="connsiteY2-16" fmla="*/ 111919 h 111919"/>
              <a:gd name="connsiteX3-17" fmla="*/ 1 w 2684798"/>
              <a:gd name="connsiteY3-18" fmla="*/ 50007 h 111919"/>
              <a:gd name="connsiteX4-19" fmla="*/ 0 w 2684798"/>
              <a:gd name="connsiteY4-20" fmla="*/ 50006 h 1119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84798" h="111919">
                <a:moveTo>
                  <a:pt x="0" y="50006"/>
                </a:moveTo>
                <a:lnTo>
                  <a:pt x="2684798" y="0"/>
                </a:lnTo>
                <a:lnTo>
                  <a:pt x="2684798" y="111919"/>
                </a:lnTo>
                <a:lnTo>
                  <a:pt x="1" y="50007"/>
                </a:lnTo>
                <a:lnTo>
                  <a:pt x="0" y="50006"/>
                </a:lnTo>
                <a:close/>
              </a:path>
            </a:pathLst>
          </a:custGeom>
          <a:gradFill>
            <a:gsLst>
              <a:gs pos="0">
                <a:schemeClr val="accent1">
                  <a:lumMod val="5000"/>
                  <a:lumOff val="95000"/>
                  <a:alpha val="0"/>
                </a:schemeClr>
              </a:gs>
              <a:gs pos="100000">
                <a:schemeClr val="bg1">
                  <a:lumMod val="85000"/>
                  <a:alpha val="6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a:p>
        </p:txBody>
      </p:sp>
      <p:sp>
        <p:nvSpPr>
          <p:cNvPr id="11" name="矩形 10"/>
          <p:cNvSpPr/>
          <p:nvPr userDrawn="1">
            <p:custDataLst>
              <p:tags r:id="rId4"/>
            </p:custDataLst>
          </p:nvPr>
        </p:nvSpPr>
        <p:spPr>
          <a:xfrm rot="2700000">
            <a:off x="2483644" y="2926556"/>
            <a:ext cx="130175" cy="13176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a:p>
        </p:txBody>
      </p:sp>
      <p:sp>
        <p:nvSpPr>
          <p:cNvPr id="13" name="矩形 2"/>
          <p:cNvSpPr/>
          <p:nvPr userDrawn="1">
            <p:custDataLst>
              <p:tags r:id="rId5"/>
            </p:custDataLst>
          </p:nvPr>
        </p:nvSpPr>
        <p:spPr>
          <a:xfrm rot="10800000">
            <a:off x="9667875" y="2936875"/>
            <a:ext cx="2684463" cy="111125"/>
          </a:xfrm>
          <a:custGeom>
            <a:avLst/>
            <a:gdLst>
              <a:gd name="connsiteX0" fmla="*/ 0 w 2682416"/>
              <a:gd name="connsiteY0" fmla="*/ 0 h 111919"/>
              <a:gd name="connsiteX1" fmla="*/ 2682416 w 2682416"/>
              <a:gd name="connsiteY1" fmla="*/ 0 h 111919"/>
              <a:gd name="connsiteX2" fmla="*/ 2682416 w 2682416"/>
              <a:gd name="connsiteY2" fmla="*/ 111919 h 111919"/>
              <a:gd name="connsiteX3" fmla="*/ 0 w 2682416"/>
              <a:gd name="connsiteY3" fmla="*/ 111919 h 111919"/>
              <a:gd name="connsiteX4" fmla="*/ 0 w 2682416"/>
              <a:gd name="connsiteY4" fmla="*/ 0 h 111919"/>
              <a:gd name="connsiteX0-1" fmla="*/ 0 w 2684798"/>
              <a:gd name="connsiteY0-2" fmla="*/ 50006 h 111919"/>
              <a:gd name="connsiteX1-3" fmla="*/ 2684798 w 2684798"/>
              <a:gd name="connsiteY1-4" fmla="*/ 0 h 111919"/>
              <a:gd name="connsiteX2-5" fmla="*/ 2684798 w 2684798"/>
              <a:gd name="connsiteY2-6" fmla="*/ 111919 h 111919"/>
              <a:gd name="connsiteX3-7" fmla="*/ 2382 w 2684798"/>
              <a:gd name="connsiteY3-8" fmla="*/ 111919 h 111919"/>
              <a:gd name="connsiteX4-9" fmla="*/ 0 w 2684798"/>
              <a:gd name="connsiteY4-10" fmla="*/ 50006 h 111919"/>
              <a:gd name="connsiteX0-11" fmla="*/ 0 w 2684798"/>
              <a:gd name="connsiteY0-12" fmla="*/ 50006 h 111919"/>
              <a:gd name="connsiteX1-13" fmla="*/ 2684798 w 2684798"/>
              <a:gd name="connsiteY1-14" fmla="*/ 0 h 111919"/>
              <a:gd name="connsiteX2-15" fmla="*/ 2684798 w 2684798"/>
              <a:gd name="connsiteY2-16" fmla="*/ 111919 h 111919"/>
              <a:gd name="connsiteX3-17" fmla="*/ 1 w 2684798"/>
              <a:gd name="connsiteY3-18" fmla="*/ 50007 h 111919"/>
              <a:gd name="connsiteX4-19" fmla="*/ 0 w 2684798"/>
              <a:gd name="connsiteY4-20" fmla="*/ 50006 h 1119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84798" h="111919">
                <a:moveTo>
                  <a:pt x="0" y="50006"/>
                </a:moveTo>
                <a:lnTo>
                  <a:pt x="2684798" y="0"/>
                </a:lnTo>
                <a:lnTo>
                  <a:pt x="2684798" y="111919"/>
                </a:lnTo>
                <a:lnTo>
                  <a:pt x="1" y="50007"/>
                </a:lnTo>
                <a:lnTo>
                  <a:pt x="0" y="50006"/>
                </a:lnTo>
                <a:close/>
              </a:path>
            </a:pathLst>
          </a:custGeom>
          <a:gradFill>
            <a:gsLst>
              <a:gs pos="0">
                <a:schemeClr val="accent1">
                  <a:lumMod val="5000"/>
                  <a:lumOff val="95000"/>
                  <a:alpha val="0"/>
                </a:schemeClr>
              </a:gs>
              <a:gs pos="100000">
                <a:schemeClr val="bg1">
                  <a:lumMod val="85000"/>
                  <a:alpha val="6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a:p>
        </p:txBody>
      </p:sp>
      <p:sp>
        <p:nvSpPr>
          <p:cNvPr id="14" name="矩形 13"/>
          <p:cNvSpPr/>
          <p:nvPr userDrawn="1">
            <p:custDataLst>
              <p:tags r:id="rId6"/>
            </p:custDataLst>
          </p:nvPr>
        </p:nvSpPr>
        <p:spPr>
          <a:xfrm rot="13500000">
            <a:off x="9602788" y="2927350"/>
            <a:ext cx="130175" cy="1301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a:p>
        </p:txBody>
      </p:sp>
      <p:sp>
        <p:nvSpPr>
          <p:cNvPr id="6" name="矩形 2"/>
          <p:cNvSpPr/>
          <p:nvPr userDrawn="1">
            <p:custDataLst>
              <p:tags r:id="rId7"/>
            </p:custDataLst>
          </p:nvPr>
        </p:nvSpPr>
        <p:spPr>
          <a:xfrm>
            <a:off x="-149225" y="2936875"/>
            <a:ext cx="2684463" cy="111125"/>
          </a:xfrm>
          <a:custGeom>
            <a:avLst/>
            <a:gdLst>
              <a:gd name="connsiteX0" fmla="*/ 0 w 2682416"/>
              <a:gd name="connsiteY0" fmla="*/ 0 h 111919"/>
              <a:gd name="connsiteX1" fmla="*/ 2682416 w 2682416"/>
              <a:gd name="connsiteY1" fmla="*/ 0 h 111919"/>
              <a:gd name="connsiteX2" fmla="*/ 2682416 w 2682416"/>
              <a:gd name="connsiteY2" fmla="*/ 111919 h 111919"/>
              <a:gd name="connsiteX3" fmla="*/ 0 w 2682416"/>
              <a:gd name="connsiteY3" fmla="*/ 111919 h 111919"/>
              <a:gd name="connsiteX4" fmla="*/ 0 w 2682416"/>
              <a:gd name="connsiteY4" fmla="*/ 0 h 111919"/>
              <a:gd name="connsiteX0-1" fmla="*/ 0 w 2684798"/>
              <a:gd name="connsiteY0-2" fmla="*/ 50006 h 111919"/>
              <a:gd name="connsiteX1-3" fmla="*/ 2684798 w 2684798"/>
              <a:gd name="connsiteY1-4" fmla="*/ 0 h 111919"/>
              <a:gd name="connsiteX2-5" fmla="*/ 2684798 w 2684798"/>
              <a:gd name="connsiteY2-6" fmla="*/ 111919 h 111919"/>
              <a:gd name="connsiteX3-7" fmla="*/ 2382 w 2684798"/>
              <a:gd name="connsiteY3-8" fmla="*/ 111919 h 111919"/>
              <a:gd name="connsiteX4-9" fmla="*/ 0 w 2684798"/>
              <a:gd name="connsiteY4-10" fmla="*/ 50006 h 111919"/>
              <a:gd name="connsiteX0-11" fmla="*/ 0 w 2684798"/>
              <a:gd name="connsiteY0-12" fmla="*/ 50006 h 111919"/>
              <a:gd name="connsiteX1-13" fmla="*/ 2684798 w 2684798"/>
              <a:gd name="connsiteY1-14" fmla="*/ 0 h 111919"/>
              <a:gd name="connsiteX2-15" fmla="*/ 2684798 w 2684798"/>
              <a:gd name="connsiteY2-16" fmla="*/ 111919 h 111919"/>
              <a:gd name="connsiteX3-17" fmla="*/ 1 w 2684798"/>
              <a:gd name="connsiteY3-18" fmla="*/ 50007 h 111919"/>
              <a:gd name="connsiteX4-19" fmla="*/ 0 w 2684798"/>
              <a:gd name="connsiteY4-20" fmla="*/ 50006 h 1119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84798" h="111919">
                <a:moveTo>
                  <a:pt x="0" y="50006"/>
                </a:moveTo>
                <a:lnTo>
                  <a:pt x="2684798" y="0"/>
                </a:lnTo>
                <a:lnTo>
                  <a:pt x="2684798" y="111919"/>
                </a:lnTo>
                <a:lnTo>
                  <a:pt x="1" y="50007"/>
                </a:lnTo>
                <a:lnTo>
                  <a:pt x="0" y="50006"/>
                </a:lnTo>
                <a:close/>
              </a:path>
            </a:pathLst>
          </a:custGeom>
          <a:gradFill>
            <a:gsLst>
              <a:gs pos="0">
                <a:schemeClr val="accent1">
                  <a:lumMod val="5000"/>
                  <a:lumOff val="95000"/>
                  <a:alpha val="0"/>
                </a:schemeClr>
              </a:gs>
              <a:gs pos="100000">
                <a:schemeClr val="bg1">
                  <a:lumMod val="85000"/>
                  <a:alpha val="6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z="1800" strike="noStrike" noProof="1"/>
          </a:p>
        </p:txBody>
      </p:sp>
      <p:sp>
        <p:nvSpPr>
          <p:cNvPr id="7" name="矩形 6"/>
          <p:cNvSpPr/>
          <p:nvPr userDrawn="1">
            <p:custDataLst>
              <p:tags r:id="rId8"/>
            </p:custDataLst>
          </p:nvPr>
        </p:nvSpPr>
        <p:spPr>
          <a:xfrm rot="2700000">
            <a:off x="2470150" y="2927350"/>
            <a:ext cx="130175" cy="1301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z="1800" strike="noStrike" noProof="1"/>
          </a:p>
        </p:txBody>
      </p:sp>
      <p:sp>
        <p:nvSpPr>
          <p:cNvPr id="5" name="文本占位符 4"/>
          <p:cNvSpPr>
            <a:spLocks noGrp="1"/>
          </p:cNvSpPr>
          <p:nvPr>
            <p:ph type="body" sz="quarter" idx="13" hasCustomPrompt="1"/>
          </p:nvPr>
        </p:nvSpPr>
        <p:spPr>
          <a:xfrm>
            <a:off x="5276424" y="5847455"/>
            <a:ext cx="1643063" cy="458459"/>
          </a:xfrm>
        </p:spPr>
        <p:txBody>
          <a:bodyPr lIns="90000" tIns="46800" rIns="90000" bIns="46800" anchor="ctr"/>
          <a:lstStyle>
            <a:lvl1pPr marL="0" indent="0" algn="ctr">
              <a:buNone/>
              <a:defRPr baseline="0">
                <a:solidFill>
                  <a:schemeClr val="tx1">
                    <a:lumMod val="85000"/>
                    <a:lumOff val="15000"/>
                  </a:schemeClr>
                </a:solidFill>
              </a:defRPr>
            </a:lvl1pPr>
          </a:lstStyle>
          <a:p>
            <a:pPr lvl="0" fontAlgn="auto"/>
            <a:r>
              <a:rPr lang="zh-CN" altLang="en-US" strike="noStrike" noProof="1" dirty="0"/>
              <a:t>编辑文本</a:t>
            </a:r>
            <a:endParaRPr lang="zh-CN" altLang="en-US" strike="noStrike" noProof="1" dirty="0"/>
          </a:p>
        </p:txBody>
      </p:sp>
      <p:sp>
        <p:nvSpPr>
          <p:cNvPr id="2" name="标题 1"/>
          <p:cNvSpPr>
            <a:spLocks noGrp="1"/>
          </p:cNvSpPr>
          <p:nvPr>
            <p:ph type="ctrTitle" hasCustomPrompt="1"/>
          </p:nvPr>
        </p:nvSpPr>
        <p:spPr>
          <a:xfrm>
            <a:off x="2794455" y="2061300"/>
            <a:ext cx="6603090" cy="1862047"/>
          </a:xfrm>
        </p:spPr>
        <p:txBody>
          <a:bodyPr lIns="90000" tIns="46800" rIns="90000" bIns="46800" anchor="b" anchorCtr="0">
            <a:normAutofit/>
          </a:bodyPr>
          <a:lstStyle>
            <a:lvl1pPr algn="ctr">
              <a:defRPr sz="11500" spc="600" baseline="0">
                <a:solidFill>
                  <a:schemeClr val="tx1">
                    <a:lumMod val="85000"/>
                    <a:lumOff val="15000"/>
                  </a:schemeClr>
                </a:solidFill>
                <a:ea typeface="汉仪尚巍手书W" pitchFamily="18" charset="-122"/>
              </a:defRPr>
            </a:lvl1pPr>
          </a:lstStyle>
          <a:p>
            <a:pPr fontAlgn="auto"/>
            <a:r>
              <a:rPr lang="zh-CN" altLang="en-US" strike="noStrike" noProof="1" dirty="0"/>
              <a:t>编辑标题</a:t>
            </a:r>
            <a:endParaRPr lang="zh-CN" altLang="en-US" strike="noStrike" noProof="1" dirty="0"/>
          </a:p>
        </p:txBody>
      </p:sp>
      <p:sp>
        <p:nvSpPr>
          <p:cNvPr id="3" name="副标题 2"/>
          <p:cNvSpPr>
            <a:spLocks noGrp="1"/>
          </p:cNvSpPr>
          <p:nvPr>
            <p:ph type="subTitle" idx="1" hasCustomPrompt="1"/>
          </p:nvPr>
        </p:nvSpPr>
        <p:spPr>
          <a:xfrm>
            <a:off x="2794455" y="3995173"/>
            <a:ext cx="6603090" cy="802139"/>
          </a:xfrm>
        </p:spPr>
        <p:txBody>
          <a:bodyPr lIns="90000" tIns="46800" rIns="90000" bIns="46800">
            <a:normAutofit/>
          </a:bodyPr>
          <a:lstStyle>
            <a:lvl1pPr marL="0" indent="0" algn="ctr" eaLnBrk="1" fontAlgn="auto" latinLnBrk="0" hangingPunct="1">
              <a:lnSpc>
                <a:spcPct val="100000"/>
              </a:lnSpc>
              <a:buNone/>
              <a:defRPr sz="2800" u="none" strike="noStrike" kern="1200" cap="none" spc="200" normalizeH="0" baseline="0">
                <a:solidFill>
                  <a:schemeClr val="tx1">
                    <a:lumMod val="85000"/>
                    <a:lumOff val="1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dirty="0"/>
              <a:t>单击此处编辑副标题</a:t>
            </a:r>
            <a:endParaRPr lang="zh-CN" altLang="en-US" strike="noStrike" noProof="1" dirty="0"/>
          </a:p>
        </p:txBody>
      </p:sp>
      <p:sp>
        <p:nvSpPr>
          <p:cNvPr id="16" name="日期占位符 15"/>
          <p:cNvSpPr>
            <a:spLocks noGrp="1"/>
          </p:cNvSpPr>
          <p:nvPr>
            <p:ph type="dt" sz="half" idx="10"/>
            <p:custDataLst>
              <p:tags r:id="rId9"/>
            </p:custDataLst>
          </p:nvPr>
        </p:nvSpPr>
        <p:spPr>
          <a:xfrm>
            <a:off x="879475" y="6350000"/>
            <a:ext cx="2700338"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17" name="页脚占位符 16"/>
          <p:cNvSpPr>
            <a:spLocks noGrp="1"/>
          </p:cNvSpPr>
          <p:nvPr>
            <p:ph type="ftr" sz="quarter" idx="11"/>
            <p:custDataLst>
              <p:tags r:id="rId10"/>
            </p:custDataLst>
          </p:nvPr>
        </p:nvSpPr>
        <p:spPr>
          <a:xfrm>
            <a:off x="4116388" y="6350000"/>
            <a:ext cx="3959225"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18" name="灯片编号占位符 17"/>
          <p:cNvSpPr>
            <a:spLocks noGrp="1"/>
          </p:cNvSpPr>
          <p:nvPr>
            <p:ph type="sldNum" sz="quarter" idx="12"/>
            <p:custDataLst>
              <p:tags r:id="rId11"/>
            </p:custDataLst>
          </p:nvPr>
        </p:nvSpPr>
        <p:spPr>
          <a:xfrm>
            <a:off x="8610600" y="6350000"/>
            <a:ext cx="2700338"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rotWithShape="0">
          <a:blip r:embed="rId2"/>
          <a:stretch>
            <a:fillRect/>
          </a:stretch>
        </a:blipFill>
        <a:effectLst/>
      </p:bgPr>
    </p:bg>
    <p:spTree>
      <p:nvGrpSpPr>
        <p:cNvPr id="1" name=""/>
        <p:cNvGrpSpPr/>
        <p:nvPr/>
      </p:nvGrpSpPr>
      <p:grpSpPr>
        <a:xfrm>
          <a:off x="0" y="0"/>
          <a:ext cx="0" cy="0"/>
          <a:chOff x="0" y="0"/>
          <a:chExt cx="0" cy="0"/>
        </a:xfrm>
      </p:grpSpPr>
      <p:grpSp>
        <p:nvGrpSpPr>
          <p:cNvPr id="27651" name="组合 6"/>
          <p:cNvGrpSpPr/>
          <p:nvPr userDrawn="1"/>
        </p:nvGrpSpPr>
        <p:grpSpPr>
          <a:xfrm>
            <a:off x="184150" y="165100"/>
            <a:ext cx="11823700" cy="6556375"/>
            <a:chOff x="184785" y="164465"/>
            <a:chExt cx="11822430" cy="6557645"/>
          </a:xfrm>
        </p:grpSpPr>
        <p:grpSp>
          <p:nvGrpSpPr>
            <p:cNvPr id="27652" name="组合 7"/>
            <p:cNvGrpSpPr/>
            <p:nvPr userDrawn="1"/>
          </p:nvGrpSpPr>
          <p:grpSpPr>
            <a:xfrm>
              <a:off x="9814560" y="164465"/>
              <a:ext cx="2192655" cy="711835"/>
              <a:chOff x="9814560" y="164465"/>
              <a:chExt cx="2192655" cy="711835"/>
            </a:xfrm>
          </p:grpSpPr>
          <p:pic>
            <p:nvPicPr>
              <p:cNvPr id="27653" name="图片 11"/>
              <p:cNvPicPr>
                <a:picLocks noChangeAspect="1"/>
              </p:cNvPicPr>
              <p:nvPr userDrawn="1">
                <p:custDataLst>
                  <p:tags r:id="rId3"/>
                </p:custDataLst>
              </p:nvPr>
            </p:nvPicPr>
            <p:blipFill>
              <a:blip r:embed="rId4"/>
              <a:stretch>
                <a:fillRect/>
              </a:stretch>
            </p:blipFill>
            <p:spPr>
              <a:xfrm>
                <a:off x="10479405" y="164465"/>
                <a:ext cx="1527810" cy="711835"/>
              </a:xfrm>
              <a:prstGeom prst="rect">
                <a:avLst/>
              </a:prstGeom>
              <a:noFill/>
              <a:ln w="9525">
                <a:noFill/>
              </a:ln>
            </p:spPr>
          </p:pic>
          <p:pic>
            <p:nvPicPr>
              <p:cNvPr id="27654" name="图片 12"/>
              <p:cNvPicPr>
                <a:picLocks noChangeAspect="1"/>
              </p:cNvPicPr>
              <p:nvPr userDrawn="1">
                <p:custDataLst>
                  <p:tags r:id="rId5"/>
                </p:custDataLst>
              </p:nvPr>
            </p:nvPicPr>
            <p:blipFill>
              <a:blip r:embed="rId6"/>
              <a:stretch>
                <a:fillRect/>
              </a:stretch>
            </p:blipFill>
            <p:spPr>
              <a:xfrm flipH="1" flipV="1">
                <a:off x="9814560" y="347980"/>
                <a:ext cx="741045" cy="345440"/>
              </a:xfrm>
              <a:prstGeom prst="rect">
                <a:avLst/>
              </a:prstGeom>
              <a:noFill/>
              <a:ln w="9525">
                <a:noFill/>
              </a:ln>
            </p:spPr>
          </p:pic>
        </p:grpSp>
        <p:grpSp>
          <p:nvGrpSpPr>
            <p:cNvPr id="27655" name="组合 8"/>
            <p:cNvGrpSpPr/>
            <p:nvPr userDrawn="1"/>
          </p:nvGrpSpPr>
          <p:grpSpPr>
            <a:xfrm>
              <a:off x="184785" y="5835650"/>
              <a:ext cx="2512695" cy="886460"/>
              <a:chOff x="184785" y="5835650"/>
              <a:chExt cx="2512695" cy="886460"/>
            </a:xfrm>
          </p:grpSpPr>
          <p:pic>
            <p:nvPicPr>
              <p:cNvPr id="27656" name="图片 9"/>
              <p:cNvPicPr>
                <a:picLocks noChangeAspect="1"/>
              </p:cNvPicPr>
              <p:nvPr userDrawn="1">
                <p:custDataLst>
                  <p:tags r:id="rId7"/>
                </p:custDataLst>
              </p:nvPr>
            </p:nvPicPr>
            <p:blipFill>
              <a:blip r:embed="rId8"/>
              <a:stretch>
                <a:fillRect/>
              </a:stretch>
            </p:blipFill>
            <p:spPr>
              <a:xfrm>
                <a:off x="184785" y="5957570"/>
                <a:ext cx="1771650" cy="764540"/>
              </a:xfrm>
              <a:prstGeom prst="rect">
                <a:avLst/>
              </a:prstGeom>
              <a:noFill/>
              <a:ln w="9525">
                <a:noFill/>
              </a:ln>
            </p:spPr>
          </p:pic>
          <p:pic>
            <p:nvPicPr>
              <p:cNvPr id="27657" name="图片 10"/>
              <p:cNvPicPr>
                <a:picLocks noChangeAspect="1"/>
              </p:cNvPicPr>
              <p:nvPr userDrawn="1">
                <p:custDataLst>
                  <p:tags r:id="rId9"/>
                </p:custDataLst>
              </p:nvPr>
            </p:nvPicPr>
            <p:blipFill>
              <a:blip r:embed="rId6"/>
              <a:stretch>
                <a:fillRect/>
              </a:stretch>
            </p:blipFill>
            <p:spPr>
              <a:xfrm flipH="1" flipV="1">
                <a:off x="1956435" y="5835650"/>
                <a:ext cx="741045" cy="345440"/>
              </a:xfrm>
              <a:prstGeom prst="rect">
                <a:avLst/>
              </a:prstGeom>
              <a:noFill/>
              <a:ln w="9525">
                <a:noFill/>
              </a:ln>
            </p:spPr>
          </p:pic>
        </p:grpSp>
      </p:grpSp>
      <p:sp>
        <p:nvSpPr>
          <p:cNvPr id="2" name="标题 1"/>
          <p:cNvSpPr>
            <a:spLocks noGrp="1"/>
          </p:cNvSpPr>
          <p:nvPr>
            <p:ph type="title"/>
          </p:nvPr>
        </p:nvSpPr>
        <p:spPr>
          <a:xfrm>
            <a:off x="669882" y="443234"/>
            <a:ext cx="10852237" cy="441964"/>
          </a:xfrm>
        </p:spPr>
        <p:txBody>
          <a:bodyPr vert="horz" lIns="90170" tIns="46990" rIns="90170" bIns="4699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内容占位符 2"/>
          <p:cNvSpPr>
            <a:spLocks noGrp="1"/>
          </p:cNvSpPr>
          <p:nvPr>
            <p:ph idx="1"/>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4" name="日期占位符 3"/>
          <p:cNvSpPr>
            <a:spLocks noGrp="1"/>
          </p:cNvSpPr>
          <p:nvPr>
            <p:ph type="dt" sz="half" idx="10"/>
            <p:custDataLst>
              <p:tags r:id="rId10"/>
            </p:custDataLst>
          </p:nvPr>
        </p:nvSpPr>
        <p:spPr>
          <a:xfrm>
            <a:off x="879475" y="6350000"/>
            <a:ext cx="2700338"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11"/>
            </p:custDataLst>
          </p:nvPr>
        </p:nvSpPr>
        <p:spPr>
          <a:xfrm>
            <a:off x="4116388" y="6350000"/>
            <a:ext cx="39592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12"/>
            </p:custDataLst>
          </p:nvPr>
        </p:nvSpPr>
        <p:spPr>
          <a:xfrm>
            <a:off x="8610600" y="6350000"/>
            <a:ext cx="2700338"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节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7" name="文本框 6"/>
          <p:cNvSpPr txBox="1"/>
          <p:nvPr userDrawn="1">
            <p:custDataLst>
              <p:tags r:id="rId3"/>
            </p:custDataLst>
          </p:nvPr>
        </p:nvSpPr>
        <p:spPr>
          <a:xfrm>
            <a:off x="10361486" y="1032877"/>
            <a:ext cx="1415776" cy="1569656"/>
          </a:xfrm>
          <a:prstGeom prst="rect">
            <a:avLst/>
          </a:prstGeom>
          <a:noFill/>
        </p:spPr>
        <p:txBody>
          <a:bodyPr wrap="none" rtlCol="0">
            <a:spAutoFit/>
          </a:bodyPr>
          <a:lstStyle/>
          <a:p>
            <a:pPr fontAlgn="base"/>
            <a:r>
              <a:rPr lang="zh-CN" altLang="en-US" sz="9600" strike="noStrike" noProof="1" dirty="0">
                <a:solidFill>
                  <a:srgbClr val="BDCBD1">
                    <a:alpha val="10000"/>
                  </a:srgbClr>
                </a:solidFill>
                <a:latin typeface="华文中宋" panose="02010600040101010101" pitchFamily="2" charset="-122"/>
                <a:ea typeface="华文中宋" panose="02010600040101010101" pitchFamily="2" charset="-122"/>
                <a:cs typeface="+mn-cs"/>
              </a:rPr>
              <a:t>海</a:t>
            </a:r>
            <a:endParaRPr lang="zh-CN" altLang="en-US" sz="9600" strike="noStrike" noProof="1" dirty="0">
              <a:solidFill>
                <a:srgbClr val="BDCBD1">
                  <a:alpha val="10000"/>
                </a:srgbClr>
              </a:solidFill>
              <a:latin typeface="华文中宋" panose="02010600040101010101" pitchFamily="2" charset="-122"/>
              <a:ea typeface="华文中宋" panose="02010600040101010101" pitchFamily="2" charset="-122"/>
            </a:endParaRPr>
          </a:p>
        </p:txBody>
      </p:sp>
      <p:pic>
        <p:nvPicPr>
          <p:cNvPr id="28676" name="图片 7"/>
          <p:cNvPicPr>
            <a:picLocks noChangeAspect="1"/>
          </p:cNvPicPr>
          <p:nvPr userDrawn="1">
            <p:custDataLst>
              <p:tags r:id="rId4"/>
            </p:custDataLst>
          </p:nvPr>
        </p:nvPicPr>
        <p:blipFill>
          <a:blip r:embed="rId5"/>
          <a:stretch>
            <a:fillRect/>
          </a:stretch>
        </p:blipFill>
        <p:spPr>
          <a:xfrm flipH="1">
            <a:off x="5900738" y="3619500"/>
            <a:ext cx="6291262" cy="3238500"/>
          </a:xfrm>
          <a:prstGeom prst="rect">
            <a:avLst/>
          </a:prstGeom>
          <a:noFill/>
          <a:ln w="9525">
            <a:noFill/>
          </a:ln>
        </p:spPr>
      </p:pic>
      <p:sp>
        <p:nvSpPr>
          <p:cNvPr id="9" name="文本框 8"/>
          <p:cNvSpPr txBox="1"/>
          <p:nvPr userDrawn="1">
            <p:custDataLst>
              <p:tags r:id="rId6"/>
            </p:custDataLst>
          </p:nvPr>
        </p:nvSpPr>
        <p:spPr>
          <a:xfrm>
            <a:off x="8474796" y="-935559"/>
            <a:ext cx="2313454" cy="2646883"/>
          </a:xfrm>
          <a:prstGeom prst="rect">
            <a:avLst/>
          </a:prstGeom>
          <a:noFill/>
        </p:spPr>
        <p:txBody>
          <a:bodyPr wrap="none" rtlCol="0">
            <a:spAutoFit/>
          </a:bodyPr>
          <a:lstStyle/>
          <a:p>
            <a:pPr fontAlgn="base"/>
            <a:r>
              <a:rPr lang="zh-CN" altLang="en-US" sz="16600" strike="noStrike" noProof="1" dirty="0">
                <a:solidFill>
                  <a:srgbClr val="BDCBD1">
                    <a:alpha val="10000"/>
                  </a:srgbClr>
                </a:solidFill>
                <a:latin typeface="华文中宋" panose="02010600040101010101" pitchFamily="2" charset="-122"/>
                <a:ea typeface="华文中宋" panose="02010600040101010101" pitchFamily="2" charset="-122"/>
                <a:cs typeface="+mn-cs"/>
              </a:rPr>
              <a:t>字</a:t>
            </a:r>
            <a:endParaRPr lang="zh-CN" altLang="en-US" sz="16600" strike="noStrike" noProof="1" dirty="0">
              <a:solidFill>
                <a:srgbClr val="BDCBD1">
                  <a:alpha val="10000"/>
                </a:srgbClr>
              </a:solidFill>
              <a:latin typeface="华文中宋" panose="02010600040101010101" pitchFamily="2" charset="-122"/>
              <a:ea typeface="华文中宋" panose="02010600040101010101" pitchFamily="2" charset="-122"/>
            </a:endParaRPr>
          </a:p>
        </p:txBody>
      </p:sp>
      <p:grpSp>
        <p:nvGrpSpPr>
          <p:cNvPr id="28678" name="组合 9"/>
          <p:cNvGrpSpPr/>
          <p:nvPr userDrawn="1"/>
        </p:nvGrpSpPr>
        <p:grpSpPr>
          <a:xfrm>
            <a:off x="2506663" y="854075"/>
            <a:ext cx="7178675" cy="5149850"/>
            <a:chOff x="4195" y="1968"/>
            <a:chExt cx="9569" cy="6863"/>
          </a:xfrm>
        </p:grpSpPr>
        <p:pic>
          <p:nvPicPr>
            <p:cNvPr id="28679" name="图片 10"/>
            <p:cNvPicPr>
              <a:picLocks noChangeAspect="1"/>
            </p:cNvPicPr>
            <p:nvPr>
              <p:custDataLst>
                <p:tags r:id="rId7"/>
              </p:custDataLst>
            </p:nvPr>
          </p:nvPicPr>
          <p:blipFill>
            <a:blip r:embed="rId8"/>
            <a:stretch>
              <a:fillRect/>
            </a:stretch>
          </p:blipFill>
          <p:spPr>
            <a:xfrm>
              <a:off x="11212" y="4008"/>
              <a:ext cx="2552" cy="1189"/>
            </a:xfrm>
            <a:prstGeom prst="rect">
              <a:avLst/>
            </a:prstGeom>
            <a:noFill/>
            <a:ln w="9525">
              <a:noFill/>
            </a:ln>
          </p:spPr>
        </p:pic>
        <p:pic>
          <p:nvPicPr>
            <p:cNvPr id="28680" name="图片 11"/>
            <p:cNvPicPr>
              <a:picLocks noChangeAspect="1"/>
            </p:cNvPicPr>
            <p:nvPr>
              <p:custDataLst>
                <p:tags r:id="rId9"/>
              </p:custDataLst>
            </p:nvPr>
          </p:nvPicPr>
          <p:blipFill>
            <a:blip r:embed="rId10"/>
            <a:stretch>
              <a:fillRect/>
            </a:stretch>
          </p:blipFill>
          <p:spPr>
            <a:xfrm>
              <a:off x="4195" y="5639"/>
              <a:ext cx="2915" cy="1358"/>
            </a:xfrm>
            <a:prstGeom prst="rect">
              <a:avLst/>
            </a:prstGeom>
            <a:noFill/>
            <a:ln w="9525">
              <a:noFill/>
            </a:ln>
          </p:spPr>
        </p:pic>
        <p:sp>
          <p:nvSpPr>
            <p:cNvPr id="13" name="任意多边形: 形状 12"/>
            <p:cNvSpPr/>
            <p:nvPr userDrawn="1">
              <p:custDataLst>
                <p:tags r:id="rId11"/>
              </p:custDataLst>
            </p:nvPr>
          </p:nvSpPr>
          <p:spPr>
            <a:xfrm>
              <a:off x="5756" y="1968"/>
              <a:ext cx="6379" cy="3435"/>
            </a:xfrm>
            <a:custGeom>
              <a:avLst/>
              <a:gdLst>
                <a:gd name="connsiteX0" fmla="*/ 2305971 w 4611942"/>
                <a:gd name="connsiteY0" fmla="*/ 0 h 4611942"/>
                <a:gd name="connsiteX1" fmla="*/ 4218119 w 4611942"/>
                <a:gd name="connsiteY1" fmla="*/ 1016681 h 4611942"/>
                <a:gd name="connsiteX2" fmla="*/ 4282522 w 4611942"/>
                <a:gd name="connsiteY2" fmla="*/ 1122692 h 4611942"/>
                <a:gd name="connsiteX3" fmla="*/ 3929030 w 4611942"/>
                <a:gd name="connsiteY3" fmla="*/ 1122692 h 4611942"/>
                <a:gd name="connsiteX4" fmla="*/ 3929030 w 4611942"/>
                <a:gd name="connsiteY4" fmla="*/ 1823121 h 4611942"/>
                <a:gd name="connsiteX5" fmla="*/ 4560435 w 4611942"/>
                <a:gd name="connsiteY5" fmla="*/ 1823121 h 4611942"/>
                <a:gd name="connsiteX6" fmla="*/ 4565093 w 4611942"/>
                <a:gd name="connsiteY6" fmla="*/ 1841237 h 4611942"/>
                <a:gd name="connsiteX7" fmla="*/ 4611942 w 4611942"/>
                <a:gd name="connsiteY7" fmla="*/ 2305971 h 4611942"/>
                <a:gd name="connsiteX8" fmla="*/ 2305971 w 4611942"/>
                <a:gd name="connsiteY8" fmla="*/ 4611942 h 4611942"/>
                <a:gd name="connsiteX9" fmla="*/ 0 w 4611942"/>
                <a:gd name="connsiteY9" fmla="*/ 2305971 h 4611942"/>
                <a:gd name="connsiteX10" fmla="*/ 2305971 w 4611942"/>
                <a:gd name="connsiteY10" fmla="*/ 0 h 4611942"/>
                <a:gd name="connsiteX0-1" fmla="*/ 2305971 w 4611942"/>
                <a:gd name="connsiteY0-2" fmla="*/ 0 h 4611942"/>
                <a:gd name="connsiteX1-3" fmla="*/ 4218119 w 4611942"/>
                <a:gd name="connsiteY1-4" fmla="*/ 1016681 h 4611942"/>
                <a:gd name="connsiteX2-5" fmla="*/ 4282522 w 4611942"/>
                <a:gd name="connsiteY2-6" fmla="*/ 1122692 h 4611942"/>
                <a:gd name="connsiteX3-7" fmla="*/ 3929030 w 4611942"/>
                <a:gd name="connsiteY3-8" fmla="*/ 1823121 h 4611942"/>
                <a:gd name="connsiteX4-9" fmla="*/ 4560435 w 4611942"/>
                <a:gd name="connsiteY4-10" fmla="*/ 1823121 h 4611942"/>
                <a:gd name="connsiteX5-11" fmla="*/ 4565093 w 4611942"/>
                <a:gd name="connsiteY5-12" fmla="*/ 1841237 h 4611942"/>
                <a:gd name="connsiteX6-13" fmla="*/ 4611942 w 4611942"/>
                <a:gd name="connsiteY6-14" fmla="*/ 2305971 h 4611942"/>
                <a:gd name="connsiteX7-15" fmla="*/ 2305971 w 4611942"/>
                <a:gd name="connsiteY7-16" fmla="*/ 4611942 h 4611942"/>
                <a:gd name="connsiteX8-17" fmla="*/ 0 w 4611942"/>
                <a:gd name="connsiteY8-18" fmla="*/ 2305971 h 4611942"/>
                <a:gd name="connsiteX9-19" fmla="*/ 2305971 w 4611942"/>
                <a:gd name="connsiteY9-20" fmla="*/ 0 h 4611942"/>
                <a:gd name="connsiteX0-21" fmla="*/ 3929030 w 4611942"/>
                <a:gd name="connsiteY0-22" fmla="*/ 1823121 h 4611942"/>
                <a:gd name="connsiteX1-23" fmla="*/ 4560435 w 4611942"/>
                <a:gd name="connsiteY1-24" fmla="*/ 1823121 h 4611942"/>
                <a:gd name="connsiteX2-25" fmla="*/ 4565093 w 4611942"/>
                <a:gd name="connsiteY2-26" fmla="*/ 1841237 h 4611942"/>
                <a:gd name="connsiteX3-27" fmla="*/ 4611942 w 4611942"/>
                <a:gd name="connsiteY3-28" fmla="*/ 2305971 h 4611942"/>
                <a:gd name="connsiteX4-29" fmla="*/ 2305971 w 4611942"/>
                <a:gd name="connsiteY4-30" fmla="*/ 4611942 h 4611942"/>
                <a:gd name="connsiteX5-31" fmla="*/ 0 w 4611942"/>
                <a:gd name="connsiteY5-32" fmla="*/ 2305971 h 4611942"/>
                <a:gd name="connsiteX6-33" fmla="*/ 2305971 w 4611942"/>
                <a:gd name="connsiteY6-34" fmla="*/ 0 h 4611942"/>
                <a:gd name="connsiteX7-35" fmla="*/ 4218119 w 4611942"/>
                <a:gd name="connsiteY7-36" fmla="*/ 1016681 h 4611942"/>
                <a:gd name="connsiteX8-37" fmla="*/ 4282522 w 4611942"/>
                <a:gd name="connsiteY8-38" fmla="*/ 1122692 h 4611942"/>
                <a:gd name="connsiteX9-39" fmla="*/ 4020470 w 4611942"/>
                <a:gd name="connsiteY9-40" fmla="*/ 1914561 h 4611942"/>
                <a:gd name="connsiteX0-41" fmla="*/ 3929030 w 4611942"/>
                <a:gd name="connsiteY0-42" fmla="*/ 1823121 h 4611942"/>
                <a:gd name="connsiteX1-43" fmla="*/ 4560435 w 4611942"/>
                <a:gd name="connsiteY1-44" fmla="*/ 1823121 h 4611942"/>
                <a:gd name="connsiteX2-45" fmla="*/ 4565093 w 4611942"/>
                <a:gd name="connsiteY2-46" fmla="*/ 1841237 h 4611942"/>
                <a:gd name="connsiteX3-47" fmla="*/ 4611942 w 4611942"/>
                <a:gd name="connsiteY3-48" fmla="*/ 2305971 h 4611942"/>
                <a:gd name="connsiteX4-49" fmla="*/ 2305971 w 4611942"/>
                <a:gd name="connsiteY4-50" fmla="*/ 4611942 h 4611942"/>
                <a:gd name="connsiteX5-51" fmla="*/ 0 w 4611942"/>
                <a:gd name="connsiteY5-52" fmla="*/ 2305971 h 4611942"/>
                <a:gd name="connsiteX6-53" fmla="*/ 2305971 w 4611942"/>
                <a:gd name="connsiteY6-54" fmla="*/ 0 h 4611942"/>
                <a:gd name="connsiteX7-55" fmla="*/ 4218119 w 4611942"/>
                <a:gd name="connsiteY7-56" fmla="*/ 1016681 h 4611942"/>
                <a:gd name="connsiteX8-57" fmla="*/ 4282522 w 4611942"/>
                <a:gd name="connsiteY8-58" fmla="*/ 1122692 h 4611942"/>
                <a:gd name="connsiteX0-59" fmla="*/ 4560435 w 4611942"/>
                <a:gd name="connsiteY0-60" fmla="*/ 1823121 h 4611942"/>
                <a:gd name="connsiteX1-61" fmla="*/ 4565093 w 4611942"/>
                <a:gd name="connsiteY1-62" fmla="*/ 1841237 h 4611942"/>
                <a:gd name="connsiteX2-63" fmla="*/ 4611942 w 4611942"/>
                <a:gd name="connsiteY2-64" fmla="*/ 2305971 h 4611942"/>
                <a:gd name="connsiteX3-65" fmla="*/ 2305971 w 4611942"/>
                <a:gd name="connsiteY3-66" fmla="*/ 4611942 h 4611942"/>
                <a:gd name="connsiteX4-67" fmla="*/ 0 w 4611942"/>
                <a:gd name="connsiteY4-68" fmla="*/ 2305971 h 4611942"/>
                <a:gd name="connsiteX5-69" fmla="*/ 2305971 w 4611942"/>
                <a:gd name="connsiteY5-70" fmla="*/ 0 h 4611942"/>
                <a:gd name="connsiteX6-71" fmla="*/ 4218119 w 4611942"/>
                <a:gd name="connsiteY6-72" fmla="*/ 1016681 h 4611942"/>
                <a:gd name="connsiteX7-73" fmla="*/ 4282522 w 4611942"/>
                <a:gd name="connsiteY7-74" fmla="*/ 1122692 h 4611942"/>
                <a:gd name="connsiteX0-75" fmla="*/ 4560435 w 4944884"/>
                <a:gd name="connsiteY0-76" fmla="*/ 1823121 h 2495333"/>
                <a:gd name="connsiteX1-77" fmla="*/ 4565093 w 4944884"/>
                <a:gd name="connsiteY1-78" fmla="*/ 1841237 h 2495333"/>
                <a:gd name="connsiteX2-79" fmla="*/ 4611942 w 4944884"/>
                <a:gd name="connsiteY2-80" fmla="*/ 2305971 h 2495333"/>
                <a:gd name="connsiteX3-81" fmla="*/ 0 w 4944884"/>
                <a:gd name="connsiteY3-82" fmla="*/ 2305971 h 2495333"/>
                <a:gd name="connsiteX4-83" fmla="*/ 2305971 w 4944884"/>
                <a:gd name="connsiteY4-84" fmla="*/ 0 h 2495333"/>
                <a:gd name="connsiteX5-85" fmla="*/ 4218119 w 4944884"/>
                <a:gd name="connsiteY5-86" fmla="*/ 1016681 h 2495333"/>
                <a:gd name="connsiteX6-87" fmla="*/ 4282522 w 4944884"/>
                <a:gd name="connsiteY6-88" fmla="*/ 1122692 h 2495333"/>
                <a:gd name="connsiteX0-89" fmla="*/ 4560435 w 4565093"/>
                <a:gd name="connsiteY0-90" fmla="*/ 1823121 h 2384058"/>
                <a:gd name="connsiteX1-91" fmla="*/ 4565093 w 4565093"/>
                <a:gd name="connsiteY1-92" fmla="*/ 1841237 h 2384058"/>
                <a:gd name="connsiteX2-93" fmla="*/ 0 w 4565093"/>
                <a:gd name="connsiteY2-94" fmla="*/ 2305971 h 2384058"/>
                <a:gd name="connsiteX3-95" fmla="*/ 2305971 w 4565093"/>
                <a:gd name="connsiteY3-96" fmla="*/ 0 h 2384058"/>
                <a:gd name="connsiteX4-97" fmla="*/ 4218119 w 4565093"/>
                <a:gd name="connsiteY4-98" fmla="*/ 1016681 h 2384058"/>
                <a:gd name="connsiteX5-99" fmla="*/ 4282522 w 4565093"/>
                <a:gd name="connsiteY5-100" fmla="*/ 1122692 h 2384058"/>
                <a:gd name="connsiteX0-101" fmla="*/ 4560435 w 4560435"/>
                <a:gd name="connsiteY0-102" fmla="*/ 1823121 h 2305971"/>
                <a:gd name="connsiteX1-103" fmla="*/ 0 w 4560435"/>
                <a:gd name="connsiteY1-104" fmla="*/ 2305971 h 2305971"/>
                <a:gd name="connsiteX2-105" fmla="*/ 2305971 w 4560435"/>
                <a:gd name="connsiteY2-106" fmla="*/ 0 h 2305971"/>
                <a:gd name="connsiteX3-107" fmla="*/ 4218119 w 4560435"/>
                <a:gd name="connsiteY3-108" fmla="*/ 1016681 h 2305971"/>
                <a:gd name="connsiteX4-109" fmla="*/ 4282522 w 4560435"/>
                <a:gd name="connsiteY4-110" fmla="*/ 1122692 h 2305971"/>
                <a:gd name="connsiteX0-111" fmla="*/ 0 w 4282522"/>
                <a:gd name="connsiteY0-112" fmla="*/ 2305971 h 2305971"/>
                <a:gd name="connsiteX1-113" fmla="*/ 2305971 w 4282522"/>
                <a:gd name="connsiteY1-114" fmla="*/ 0 h 2305971"/>
                <a:gd name="connsiteX2-115" fmla="*/ 4218119 w 4282522"/>
                <a:gd name="connsiteY2-116" fmla="*/ 1016681 h 2305971"/>
                <a:gd name="connsiteX3-117" fmla="*/ 4282522 w 4282522"/>
                <a:gd name="connsiteY3-118" fmla="*/ 1122692 h 2305971"/>
              </a:gdLst>
              <a:ahLst/>
              <a:cxnLst>
                <a:cxn ang="0">
                  <a:pos x="connsiteX0-1" y="connsiteY0-2"/>
                </a:cxn>
                <a:cxn ang="0">
                  <a:pos x="connsiteX1-3" y="connsiteY1-4"/>
                </a:cxn>
                <a:cxn ang="0">
                  <a:pos x="connsiteX2-5" y="connsiteY2-6"/>
                </a:cxn>
                <a:cxn ang="0">
                  <a:pos x="connsiteX3-7" y="connsiteY3-8"/>
                </a:cxn>
              </a:cxnLst>
              <a:rect l="l" t="t" r="r" b="b"/>
              <a:pathLst>
                <a:path w="4282522" h="2305971">
                  <a:moveTo>
                    <a:pt x="0" y="2305971"/>
                  </a:moveTo>
                  <a:cubicBezTo>
                    <a:pt x="0" y="1032418"/>
                    <a:pt x="1032418" y="0"/>
                    <a:pt x="2305971" y="0"/>
                  </a:cubicBezTo>
                  <a:cubicBezTo>
                    <a:pt x="3101942" y="0"/>
                    <a:pt x="3803719" y="403288"/>
                    <a:pt x="4218119" y="1016681"/>
                  </a:cubicBezTo>
                  <a:lnTo>
                    <a:pt x="4282522" y="1122692"/>
                  </a:lnTo>
                </a:path>
              </a:pathLst>
            </a:cu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lang="zh-CN" altLang="en-US" sz="1800" strike="noStrike" noProof="1" dirty="0">
                <a:cs typeface="+mn-ea"/>
                <a:sym typeface="+mn-lt"/>
              </a:endParaRPr>
            </a:p>
          </p:txBody>
        </p:sp>
        <p:sp>
          <p:nvSpPr>
            <p:cNvPr id="14" name="任意多边形: 形状 13"/>
            <p:cNvSpPr/>
            <p:nvPr userDrawn="1">
              <p:custDataLst>
                <p:tags r:id="rId12"/>
              </p:custDataLst>
            </p:nvPr>
          </p:nvSpPr>
          <p:spPr>
            <a:xfrm rot="10800000">
              <a:off x="6224" y="5397"/>
              <a:ext cx="6379" cy="3435"/>
            </a:xfrm>
            <a:custGeom>
              <a:avLst/>
              <a:gdLst>
                <a:gd name="connsiteX0" fmla="*/ 2305971 w 4611942"/>
                <a:gd name="connsiteY0" fmla="*/ 0 h 4611942"/>
                <a:gd name="connsiteX1" fmla="*/ 4218119 w 4611942"/>
                <a:gd name="connsiteY1" fmla="*/ 1016681 h 4611942"/>
                <a:gd name="connsiteX2" fmla="*/ 4282522 w 4611942"/>
                <a:gd name="connsiteY2" fmla="*/ 1122692 h 4611942"/>
                <a:gd name="connsiteX3" fmla="*/ 3929030 w 4611942"/>
                <a:gd name="connsiteY3" fmla="*/ 1122692 h 4611942"/>
                <a:gd name="connsiteX4" fmla="*/ 3929030 w 4611942"/>
                <a:gd name="connsiteY4" fmla="*/ 1823121 h 4611942"/>
                <a:gd name="connsiteX5" fmla="*/ 4560435 w 4611942"/>
                <a:gd name="connsiteY5" fmla="*/ 1823121 h 4611942"/>
                <a:gd name="connsiteX6" fmla="*/ 4565093 w 4611942"/>
                <a:gd name="connsiteY6" fmla="*/ 1841237 h 4611942"/>
                <a:gd name="connsiteX7" fmla="*/ 4611942 w 4611942"/>
                <a:gd name="connsiteY7" fmla="*/ 2305971 h 4611942"/>
                <a:gd name="connsiteX8" fmla="*/ 2305971 w 4611942"/>
                <a:gd name="connsiteY8" fmla="*/ 4611942 h 4611942"/>
                <a:gd name="connsiteX9" fmla="*/ 0 w 4611942"/>
                <a:gd name="connsiteY9" fmla="*/ 2305971 h 4611942"/>
                <a:gd name="connsiteX10" fmla="*/ 2305971 w 4611942"/>
                <a:gd name="connsiteY10" fmla="*/ 0 h 4611942"/>
                <a:gd name="connsiteX0-1" fmla="*/ 2305971 w 4611942"/>
                <a:gd name="connsiteY0-2" fmla="*/ 0 h 4611942"/>
                <a:gd name="connsiteX1-3" fmla="*/ 4218119 w 4611942"/>
                <a:gd name="connsiteY1-4" fmla="*/ 1016681 h 4611942"/>
                <a:gd name="connsiteX2-5" fmla="*/ 4282522 w 4611942"/>
                <a:gd name="connsiteY2-6" fmla="*/ 1122692 h 4611942"/>
                <a:gd name="connsiteX3-7" fmla="*/ 3929030 w 4611942"/>
                <a:gd name="connsiteY3-8" fmla="*/ 1823121 h 4611942"/>
                <a:gd name="connsiteX4-9" fmla="*/ 4560435 w 4611942"/>
                <a:gd name="connsiteY4-10" fmla="*/ 1823121 h 4611942"/>
                <a:gd name="connsiteX5-11" fmla="*/ 4565093 w 4611942"/>
                <a:gd name="connsiteY5-12" fmla="*/ 1841237 h 4611942"/>
                <a:gd name="connsiteX6-13" fmla="*/ 4611942 w 4611942"/>
                <a:gd name="connsiteY6-14" fmla="*/ 2305971 h 4611942"/>
                <a:gd name="connsiteX7-15" fmla="*/ 2305971 w 4611942"/>
                <a:gd name="connsiteY7-16" fmla="*/ 4611942 h 4611942"/>
                <a:gd name="connsiteX8-17" fmla="*/ 0 w 4611942"/>
                <a:gd name="connsiteY8-18" fmla="*/ 2305971 h 4611942"/>
                <a:gd name="connsiteX9-19" fmla="*/ 2305971 w 4611942"/>
                <a:gd name="connsiteY9-20" fmla="*/ 0 h 4611942"/>
                <a:gd name="connsiteX0-21" fmla="*/ 3929030 w 4611942"/>
                <a:gd name="connsiteY0-22" fmla="*/ 1823121 h 4611942"/>
                <a:gd name="connsiteX1-23" fmla="*/ 4560435 w 4611942"/>
                <a:gd name="connsiteY1-24" fmla="*/ 1823121 h 4611942"/>
                <a:gd name="connsiteX2-25" fmla="*/ 4565093 w 4611942"/>
                <a:gd name="connsiteY2-26" fmla="*/ 1841237 h 4611942"/>
                <a:gd name="connsiteX3-27" fmla="*/ 4611942 w 4611942"/>
                <a:gd name="connsiteY3-28" fmla="*/ 2305971 h 4611942"/>
                <a:gd name="connsiteX4-29" fmla="*/ 2305971 w 4611942"/>
                <a:gd name="connsiteY4-30" fmla="*/ 4611942 h 4611942"/>
                <a:gd name="connsiteX5-31" fmla="*/ 0 w 4611942"/>
                <a:gd name="connsiteY5-32" fmla="*/ 2305971 h 4611942"/>
                <a:gd name="connsiteX6-33" fmla="*/ 2305971 w 4611942"/>
                <a:gd name="connsiteY6-34" fmla="*/ 0 h 4611942"/>
                <a:gd name="connsiteX7-35" fmla="*/ 4218119 w 4611942"/>
                <a:gd name="connsiteY7-36" fmla="*/ 1016681 h 4611942"/>
                <a:gd name="connsiteX8-37" fmla="*/ 4282522 w 4611942"/>
                <a:gd name="connsiteY8-38" fmla="*/ 1122692 h 4611942"/>
                <a:gd name="connsiteX9-39" fmla="*/ 4020470 w 4611942"/>
                <a:gd name="connsiteY9-40" fmla="*/ 1914561 h 4611942"/>
                <a:gd name="connsiteX0-41" fmla="*/ 3929030 w 4611942"/>
                <a:gd name="connsiteY0-42" fmla="*/ 1823121 h 4611942"/>
                <a:gd name="connsiteX1-43" fmla="*/ 4560435 w 4611942"/>
                <a:gd name="connsiteY1-44" fmla="*/ 1823121 h 4611942"/>
                <a:gd name="connsiteX2-45" fmla="*/ 4565093 w 4611942"/>
                <a:gd name="connsiteY2-46" fmla="*/ 1841237 h 4611942"/>
                <a:gd name="connsiteX3-47" fmla="*/ 4611942 w 4611942"/>
                <a:gd name="connsiteY3-48" fmla="*/ 2305971 h 4611942"/>
                <a:gd name="connsiteX4-49" fmla="*/ 2305971 w 4611942"/>
                <a:gd name="connsiteY4-50" fmla="*/ 4611942 h 4611942"/>
                <a:gd name="connsiteX5-51" fmla="*/ 0 w 4611942"/>
                <a:gd name="connsiteY5-52" fmla="*/ 2305971 h 4611942"/>
                <a:gd name="connsiteX6-53" fmla="*/ 2305971 w 4611942"/>
                <a:gd name="connsiteY6-54" fmla="*/ 0 h 4611942"/>
                <a:gd name="connsiteX7-55" fmla="*/ 4218119 w 4611942"/>
                <a:gd name="connsiteY7-56" fmla="*/ 1016681 h 4611942"/>
                <a:gd name="connsiteX8-57" fmla="*/ 4282522 w 4611942"/>
                <a:gd name="connsiteY8-58" fmla="*/ 1122692 h 4611942"/>
                <a:gd name="connsiteX0-59" fmla="*/ 4560435 w 4611942"/>
                <a:gd name="connsiteY0-60" fmla="*/ 1823121 h 4611942"/>
                <a:gd name="connsiteX1-61" fmla="*/ 4565093 w 4611942"/>
                <a:gd name="connsiteY1-62" fmla="*/ 1841237 h 4611942"/>
                <a:gd name="connsiteX2-63" fmla="*/ 4611942 w 4611942"/>
                <a:gd name="connsiteY2-64" fmla="*/ 2305971 h 4611942"/>
                <a:gd name="connsiteX3-65" fmla="*/ 2305971 w 4611942"/>
                <a:gd name="connsiteY3-66" fmla="*/ 4611942 h 4611942"/>
                <a:gd name="connsiteX4-67" fmla="*/ 0 w 4611942"/>
                <a:gd name="connsiteY4-68" fmla="*/ 2305971 h 4611942"/>
                <a:gd name="connsiteX5-69" fmla="*/ 2305971 w 4611942"/>
                <a:gd name="connsiteY5-70" fmla="*/ 0 h 4611942"/>
                <a:gd name="connsiteX6-71" fmla="*/ 4218119 w 4611942"/>
                <a:gd name="connsiteY6-72" fmla="*/ 1016681 h 4611942"/>
                <a:gd name="connsiteX7-73" fmla="*/ 4282522 w 4611942"/>
                <a:gd name="connsiteY7-74" fmla="*/ 1122692 h 4611942"/>
                <a:gd name="connsiteX0-75" fmla="*/ 4560435 w 4944884"/>
                <a:gd name="connsiteY0-76" fmla="*/ 1823121 h 2495333"/>
                <a:gd name="connsiteX1-77" fmla="*/ 4565093 w 4944884"/>
                <a:gd name="connsiteY1-78" fmla="*/ 1841237 h 2495333"/>
                <a:gd name="connsiteX2-79" fmla="*/ 4611942 w 4944884"/>
                <a:gd name="connsiteY2-80" fmla="*/ 2305971 h 2495333"/>
                <a:gd name="connsiteX3-81" fmla="*/ 0 w 4944884"/>
                <a:gd name="connsiteY3-82" fmla="*/ 2305971 h 2495333"/>
                <a:gd name="connsiteX4-83" fmla="*/ 2305971 w 4944884"/>
                <a:gd name="connsiteY4-84" fmla="*/ 0 h 2495333"/>
                <a:gd name="connsiteX5-85" fmla="*/ 4218119 w 4944884"/>
                <a:gd name="connsiteY5-86" fmla="*/ 1016681 h 2495333"/>
                <a:gd name="connsiteX6-87" fmla="*/ 4282522 w 4944884"/>
                <a:gd name="connsiteY6-88" fmla="*/ 1122692 h 2495333"/>
                <a:gd name="connsiteX0-89" fmla="*/ 4560435 w 4565093"/>
                <a:gd name="connsiteY0-90" fmla="*/ 1823121 h 2384058"/>
                <a:gd name="connsiteX1-91" fmla="*/ 4565093 w 4565093"/>
                <a:gd name="connsiteY1-92" fmla="*/ 1841237 h 2384058"/>
                <a:gd name="connsiteX2-93" fmla="*/ 0 w 4565093"/>
                <a:gd name="connsiteY2-94" fmla="*/ 2305971 h 2384058"/>
                <a:gd name="connsiteX3-95" fmla="*/ 2305971 w 4565093"/>
                <a:gd name="connsiteY3-96" fmla="*/ 0 h 2384058"/>
                <a:gd name="connsiteX4-97" fmla="*/ 4218119 w 4565093"/>
                <a:gd name="connsiteY4-98" fmla="*/ 1016681 h 2384058"/>
                <a:gd name="connsiteX5-99" fmla="*/ 4282522 w 4565093"/>
                <a:gd name="connsiteY5-100" fmla="*/ 1122692 h 2384058"/>
                <a:gd name="connsiteX0-101" fmla="*/ 4560435 w 4560435"/>
                <a:gd name="connsiteY0-102" fmla="*/ 1823121 h 2305971"/>
                <a:gd name="connsiteX1-103" fmla="*/ 0 w 4560435"/>
                <a:gd name="connsiteY1-104" fmla="*/ 2305971 h 2305971"/>
                <a:gd name="connsiteX2-105" fmla="*/ 2305971 w 4560435"/>
                <a:gd name="connsiteY2-106" fmla="*/ 0 h 2305971"/>
                <a:gd name="connsiteX3-107" fmla="*/ 4218119 w 4560435"/>
                <a:gd name="connsiteY3-108" fmla="*/ 1016681 h 2305971"/>
                <a:gd name="connsiteX4-109" fmla="*/ 4282522 w 4560435"/>
                <a:gd name="connsiteY4-110" fmla="*/ 1122692 h 2305971"/>
                <a:gd name="connsiteX0-111" fmla="*/ 0 w 4282522"/>
                <a:gd name="connsiteY0-112" fmla="*/ 2305971 h 2305971"/>
                <a:gd name="connsiteX1-113" fmla="*/ 2305971 w 4282522"/>
                <a:gd name="connsiteY1-114" fmla="*/ 0 h 2305971"/>
                <a:gd name="connsiteX2-115" fmla="*/ 4218119 w 4282522"/>
                <a:gd name="connsiteY2-116" fmla="*/ 1016681 h 2305971"/>
                <a:gd name="connsiteX3-117" fmla="*/ 4282522 w 4282522"/>
                <a:gd name="connsiteY3-118" fmla="*/ 1122692 h 2305971"/>
              </a:gdLst>
              <a:ahLst/>
              <a:cxnLst>
                <a:cxn ang="0">
                  <a:pos x="connsiteX0-1" y="connsiteY0-2"/>
                </a:cxn>
                <a:cxn ang="0">
                  <a:pos x="connsiteX1-3" y="connsiteY1-4"/>
                </a:cxn>
                <a:cxn ang="0">
                  <a:pos x="connsiteX2-5" y="connsiteY2-6"/>
                </a:cxn>
                <a:cxn ang="0">
                  <a:pos x="connsiteX3-7" y="connsiteY3-8"/>
                </a:cxn>
              </a:cxnLst>
              <a:rect l="l" t="t" r="r" b="b"/>
              <a:pathLst>
                <a:path w="4282522" h="2305971">
                  <a:moveTo>
                    <a:pt x="0" y="2305971"/>
                  </a:moveTo>
                  <a:cubicBezTo>
                    <a:pt x="0" y="1032418"/>
                    <a:pt x="1032418" y="0"/>
                    <a:pt x="2305971" y="0"/>
                  </a:cubicBezTo>
                  <a:cubicBezTo>
                    <a:pt x="3101942" y="0"/>
                    <a:pt x="3803719" y="403288"/>
                    <a:pt x="4218119" y="1016681"/>
                  </a:cubicBezTo>
                  <a:lnTo>
                    <a:pt x="4282522" y="1122692"/>
                  </a:lnTo>
                </a:path>
              </a:pathLst>
            </a:cu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lang="zh-CN" altLang="en-US" sz="1800" strike="noStrike" noProof="1">
                <a:cs typeface="+mn-ea"/>
                <a:sym typeface="+mn-lt"/>
              </a:endParaRPr>
            </a:p>
          </p:txBody>
        </p:sp>
      </p:grpSp>
      <p:sp>
        <p:nvSpPr>
          <p:cNvPr id="15" name="文本框 14"/>
          <p:cNvSpPr txBox="1"/>
          <p:nvPr userDrawn="1">
            <p:custDataLst>
              <p:tags r:id="rId13"/>
            </p:custDataLst>
          </p:nvPr>
        </p:nvSpPr>
        <p:spPr>
          <a:xfrm>
            <a:off x="-793088" y="4360024"/>
            <a:ext cx="2736651" cy="3154710"/>
          </a:xfrm>
          <a:prstGeom prst="rect">
            <a:avLst/>
          </a:prstGeom>
          <a:noFill/>
        </p:spPr>
        <p:txBody>
          <a:bodyPr wrap="none" rtlCol="0">
            <a:spAutoFit/>
          </a:bodyPr>
          <a:lstStyle/>
          <a:p>
            <a:pPr fontAlgn="base"/>
            <a:r>
              <a:rPr lang="zh-CN" altLang="en-US" sz="19900" strike="noStrike" noProof="1" dirty="0">
                <a:solidFill>
                  <a:srgbClr val="BDCBD1">
                    <a:alpha val="25000"/>
                  </a:srgbClr>
                </a:solidFill>
                <a:latin typeface="华文中宋" panose="02010600040101010101" pitchFamily="2" charset="-122"/>
                <a:ea typeface="华文中宋" panose="02010600040101010101" pitchFamily="2" charset="-122"/>
                <a:cs typeface="+mn-cs"/>
              </a:rPr>
              <a:t>字</a:t>
            </a:r>
            <a:endParaRPr lang="zh-CN" altLang="en-US" sz="19900" strike="noStrike" noProof="1" dirty="0">
              <a:solidFill>
                <a:srgbClr val="BDCBD1">
                  <a:alpha val="25000"/>
                </a:srgbClr>
              </a:solidFill>
              <a:latin typeface="华文中宋" panose="02010600040101010101" pitchFamily="2" charset="-122"/>
              <a:ea typeface="华文中宋" panose="02010600040101010101" pitchFamily="2" charset="-122"/>
            </a:endParaRPr>
          </a:p>
        </p:txBody>
      </p:sp>
      <p:sp>
        <p:nvSpPr>
          <p:cNvPr id="16" name="标题 15"/>
          <p:cNvSpPr>
            <a:spLocks noGrp="1"/>
          </p:cNvSpPr>
          <p:nvPr>
            <p:ph type="title" hasCustomPrompt="1"/>
          </p:nvPr>
        </p:nvSpPr>
        <p:spPr>
          <a:xfrm>
            <a:off x="4831141" y="1460500"/>
            <a:ext cx="690470" cy="3924300"/>
          </a:xfrm>
        </p:spPr>
        <p:txBody>
          <a:bodyPr vert="eaVert" lIns="90000" tIns="46800" rIns="90000" bIns="46800" anchor="t" anchorCtr="0">
            <a:normAutofit/>
          </a:bodyPr>
          <a:lstStyle>
            <a:lvl1pPr algn="ctr">
              <a:defRPr baseline="0">
                <a:solidFill>
                  <a:schemeClr val="tx1">
                    <a:lumMod val="85000"/>
                    <a:lumOff val="15000"/>
                  </a:schemeClr>
                </a:solidFill>
                <a:ea typeface="汉仪尚巍手书W" pitchFamily="18" charset="-122"/>
              </a:defRPr>
            </a:lvl1pPr>
          </a:lstStyle>
          <a:p>
            <a:pPr fontAlgn="auto"/>
            <a:r>
              <a:rPr lang="zh-CN" altLang="en-US" strike="noStrike" noProof="1" dirty="0"/>
              <a:t>单击此处编辑标题</a:t>
            </a:r>
            <a:endParaRPr lang="zh-CN" altLang="en-US" strike="noStrike" noProof="1" dirty="0"/>
          </a:p>
        </p:txBody>
      </p:sp>
      <p:sp>
        <p:nvSpPr>
          <p:cNvPr id="4" name="日期占位符 3"/>
          <p:cNvSpPr>
            <a:spLocks noGrp="1"/>
          </p:cNvSpPr>
          <p:nvPr>
            <p:ph type="dt" sz="half" idx="10"/>
            <p:custDataLst>
              <p:tags r:id="rId14"/>
            </p:custDataLst>
          </p:nvPr>
        </p:nvSpPr>
        <p:spPr>
          <a:xfrm>
            <a:off x="879475" y="6350000"/>
            <a:ext cx="2700338"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15"/>
            </p:custDataLst>
          </p:nvPr>
        </p:nvSpPr>
        <p:spPr>
          <a:xfrm>
            <a:off x="4116388" y="6350000"/>
            <a:ext cx="39592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16"/>
            </p:custDataLst>
          </p:nvPr>
        </p:nvSpPr>
        <p:spPr>
          <a:xfrm>
            <a:off x="8610600" y="6350000"/>
            <a:ext cx="2700338"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rotWithShape="0">
          <a:blip r:embed="rId2"/>
          <a:stretch>
            <a:fillRect/>
          </a:stretch>
        </a:blipFill>
        <a:effectLst/>
      </p:bgPr>
    </p:bg>
    <p:spTree>
      <p:nvGrpSpPr>
        <p:cNvPr id="1" name=""/>
        <p:cNvGrpSpPr/>
        <p:nvPr/>
      </p:nvGrpSpPr>
      <p:grpSpPr>
        <a:xfrm>
          <a:off x="0" y="0"/>
          <a:ext cx="0" cy="0"/>
          <a:chOff x="0" y="0"/>
          <a:chExt cx="0" cy="0"/>
        </a:xfrm>
      </p:grpSpPr>
      <p:grpSp>
        <p:nvGrpSpPr>
          <p:cNvPr id="29699" name="组合 7"/>
          <p:cNvGrpSpPr/>
          <p:nvPr userDrawn="1"/>
        </p:nvGrpSpPr>
        <p:grpSpPr>
          <a:xfrm>
            <a:off x="184150" y="165100"/>
            <a:ext cx="11823700" cy="6556375"/>
            <a:chOff x="184785" y="164465"/>
            <a:chExt cx="11822430" cy="6557645"/>
          </a:xfrm>
        </p:grpSpPr>
        <p:grpSp>
          <p:nvGrpSpPr>
            <p:cNvPr id="29700" name="组合 8"/>
            <p:cNvGrpSpPr/>
            <p:nvPr userDrawn="1"/>
          </p:nvGrpSpPr>
          <p:grpSpPr>
            <a:xfrm>
              <a:off x="9814560" y="164465"/>
              <a:ext cx="2192655" cy="711835"/>
              <a:chOff x="9814560" y="164465"/>
              <a:chExt cx="2192655" cy="711835"/>
            </a:xfrm>
          </p:grpSpPr>
          <p:pic>
            <p:nvPicPr>
              <p:cNvPr id="29701" name="图片 12"/>
              <p:cNvPicPr>
                <a:picLocks noChangeAspect="1"/>
              </p:cNvPicPr>
              <p:nvPr userDrawn="1">
                <p:custDataLst>
                  <p:tags r:id="rId3"/>
                </p:custDataLst>
              </p:nvPr>
            </p:nvPicPr>
            <p:blipFill>
              <a:blip r:embed="rId4"/>
              <a:stretch>
                <a:fillRect/>
              </a:stretch>
            </p:blipFill>
            <p:spPr>
              <a:xfrm>
                <a:off x="10479405" y="164465"/>
                <a:ext cx="1527810" cy="711835"/>
              </a:xfrm>
              <a:prstGeom prst="rect">
                <a:avLst/>
              </a:prstGeom>
              <a:noFill/>
              <a:ln w="9525">
                <a:noFill/>
              </a:ln>
            </p:spPr>
          </p:pic>
          <p:pic>
            <p:nvPicPr>
              <p:cNvPr id="29702" name="图片 13"/>
              <p:cNvPicPr>
                <a:picLocks noChangeAspect="1"/>
              </p:cNvPicPr>
              <p:nvPr userDrawn="1">
                <p:custDataLst>
                  <p:tags r:id="rId5"/>
                </p:custDataLst>
              </p:nvPr>
            </p:nvPicPr>
            <p:blipFill>
              <a:blip r:embed="rId6"/>
              <a:stretch>
                <a:fillRect/>
              </a:stretch>
            </p:blipFill>
            <p:spPr>
              <a:xfrm flipH="1" flipV="1">
                <a:off x="9814560" y="347980"/>
                <a:ext cx="741045" cy="345440"/>
              </a:xfrm>
              <a:prstGeom prst="rect">
                <a:avLst/>
              </a:prstGeom>
              <a:noFill/>
              <a:ln w="9525">
                <a:noFill/>
              </a:ln>
            </p:spPr>
          </p:pic>
        </p:grpSp>
        <p:grpSp>
          <p:nvGrpSpPr>
            <p:cNvPr id="29703" name="组合 9"/>
            <p:cNvGrpSpPr/>
            <p:nvPr userDrawn="1"/>
          </p:nvGrpSpPr>
          <p:grpSpPr>
            <a:xfrm>
              <a:off x="184785" y="5835650"/>
              <a:ext cx="2512695" cy="886460"/>
              <a:chOff x="184785" y="5835650"/>
              <a:chExt cx="2512695" cy="886460"/>
            </a:xfrm>
          </p:grpSpPr>
          <p:pic>
            <p:nvPicPr>
              <p:cNvPr id="29704" name="图片 10"/>
              <p:cNvPicPr>
                <a:picLocks noChangeAspect="1"/>
              </p:cNvPicPr>
              <p:nvPr userDrawn="1">
                <p:custDataLst>
                  <p:tags r:id="rId7"/>
                </p:custDataLst>
              </p:nvPr>
            </p:nvPicPr>
            <p:blipFill>
              <a:blip r:embed="rId8"/>
              <a:stretch>
                <a:fillRect/>
              </a:stretch>
            </p:blipFill>
            <p:spPr>
              <a:xfrm>
                <a:off x="184785" y="5957570"/>
                <a:ext cx="1771650" cy="764540"/>
              </a:xfrm>
              <a:prstGeom prst="rect">
                <a:avLst/>
              </a:prstGeom>
              <a:noFill/>
              <a:ln w="9525">
                <a:noFill/>
              </a:ln>
            </p:spPr>
          </p:pic>
          <p:pic>
            <p:nvPicPr>
              <p:cNvPr id="29705" name="图片 11"/>
              <p:cNvPicPr>
                <a:picLocks noChangeAspect="1"/>
              </p:cNvPicPr>
              <p:nvPr userDrawn="1">
                <p:custDataLst>
                  <p:tags r:id="rId9"/>
                </p:custDataLst>
              </p:nvPr>
            </p:nvPicPr>
            <p:blipFill>
              <a:blip r:embed="rId6"/>
              <a:stretch>
                <a:fillRect/>
              </a:stretch>
            </p:blipFill>
            <p:spPr>
              <a:xfrm flipH="1" flipV="1">
                <a:off x="1956435" y="5835650"/>
                <a:ext cx="741045" cy="345440"/>
              </a:xfrm>
              <a:prstGeom prst="rect">
                <a:avLst/>
              </a:prstGeom>
              <a:noFill/>
              <a:ln w="9525">
                <a:noFill/>
              </a:ln>
            </p:spPr>
          </p:pic>
        </p:grpSp>
      </p:grpSp>
      <p:sp>
        <p:nvSpPr>
          <p:cNvPr id="2" name="标题 1"/>
          <p:cNvSpPr>
            <a:spLocks noGrp="1"/>
          </p:cNvSpPr>
          <p:nvPr>
            <p:ph type="title"/>
          </p:nvPr>
        </p:nvSpPr>
        <p:spPr>
          <a:xfrm>
            <a:off x="669882"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内容占位符 2"/>
          <p:cNvSpPr>
            <a:spLocks noGrp="1"/>
          </p:cNvSpPr>
          <p:nvPr>
            <p:ph sz="half" idx="1"/>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5pPr>
          </a:lstStyle>
          <a:p>
            <a:pPr lvl="0" fontAlgn="auto"/>
            <a:r>
              <a:rPr strike="noStrike" noProof="1">
                <a:sym typeface="+mn-ea"/>
              </a:rPr>
              <a:t>单击此处编辑母版文本样式</a:t>
            </a:r>
            <a:endParaRPr strike="noStrike" noProof="1">
              <a:sym typeface="+mn-ea"/>
            </a:endParaRPr>
          </a:p>
          <a:p>
            <a:pPr lvl="1" fontAlgn="auto"/>
            <a:r>
              <a:rPr strike="noStrike" noProof="1">
                <a:sym typeface="+mn-ea"/>
              </a:rPr>
              <a:t>第二级</a:t>
            </a:r>
            <a:endParaRPr strike="noStrike" noProof="1">
              <a:sym typeface="+mn-ea"/>
            </a:endParaRPr>
          </a:p>
          <a:p>
            <a:pPr lvl="2" fontAlgn="auto"/>
            <a:r>
              <a:rPr strike="noStrike" noProof="1">
                <a:sym typeface="+mn-ea"/>
              </a:rPr>
              <a:t>第三级</a:t>
            </a:r>
            <a:endParaRPr strike="noStrike" noProof="1">
              <a:sym typeface="+mn-ea"/>
            </a:endParaRPr>
          </a:p>
          <a:p>
            <a:pPr lvl="3" fontAlgn="auto"/>
            <a:r>
              <a:rPr strike="noStrike" noProof="1">
                <a:sym typeface="+mn-ea"/>
              </a:rPr>
              <a:t>第四级</a:t>
            </a:r>
            <a:endParaRPr strike="noStrike" noProof="1">
              <a:sym typeface="+mn-ea"/>
            </a:endParaRPr>
          </a:p>
          <a:p>
            <a:pPr lvl="4" fontAlgn="auto"/>
            <a:r>
              <a:rPr strike="noStrike" noProof="1">
                <a:sym typeface="+mn-ea"/>
              </a:rPr>
              <a:t>第五级</a:t>
            </a:r>
            <a:endParaRPr strike="noStrike" noProof="1">
              <a:sym typeface="+mn-ea"/>
            </a:endParaRPr>
          </a:p>
        </p:txBody>
      </p:sp>
      <p:sp>
        <p:nvSpPr>
          <p:cNvPr id="4" name="内容占位符 3"/>
          <p:cNvSpPr>
            <a:spLocks noGrp="1"/>
          </p:cNvSpPr>
          <p:nvPr>
            <p:ph sz="half" idx="2"/>
          </p:nvPr>
        </p:nvSpPr>
        <p:spPr>
          <a:xfrm>
            <a:off x="6238877" y="952508"/>
            <a:ext cx="5283242" cy="5388907"/>
          </a:xfrm>
        </p:spPr>
        <p:txBody>
          <a:bodyPr lIns="90170" tIns="46990" rIns="90170" bIns="46990">
            <a:normAutofit/>
          </a:bodyPr>
          <a:lstStyle>
            <a:lvl1pPr>
              <a:defRPr sz="1600" baseline="0">
                <a:solidFill>
                  <a:schemeClr val="tx1">
                    <a:lumMod val="85000"/>
                    <a:lumOff val="15000"/>
                  </a:schemeClr>
                </a:solidFill>
                <a:latin typeface="Arial" panose="020B0604020202020204" pitchFamily="34" charset="0"/>
                <a:ea typeface="隶书" panose="02010509060101010101" pitchFamily="49" charset="-122"/>
              </a:defRPr>
            </a:lvl1pPr>
            <a:lvl2pPr>
              <a:defRPr sz="1600" baseline="0">
                <a:solidFill>
                  <a:schemeClr val="tx1">
                    <a:lumMod val="85000"/>
                    <a:lumOff val="15000"/>
                  </a:schemeClr>
                </a:solidFill>
                <a:latin typeface="Arial" panose="020B0604020202020204" pitchFamily="34" charset="0"/>
                <a:ea typeface="隶书" panose="02010509060101010101" pitchFamily="49" charset="-122"/>
              </a:defRPr>
            </a:lvl2pPr>
            <a:lvl3pPr>
              <a:defRPr sz="1600" baseline="0">
                <a:solidFill>
                  <a:schemeClr val="tx1">
                    <a:lumMod val="85000"/>
                    <a:lumOff val="15000"/>
                  </a:schemeClr>
                </a:solidFill>
                <a:latin typeface="Arial" panose="020B0604020202020204" pitchFamily="34" charset="0"/>
                <a:ea typeface="隶书" panose="02010509060101010101" pitchFamily="49" charset="-122"/>
              </a:defRPr>
            </a:lvl3pPr>
            <a:lvl4pPr>
              <a:defRPr sz="1600" baseline="0">
                <a:solidFill>
                  <a:schemeClr val="tx1">
                    <a:lumMod val="85000"/>
                    <a:lumOff val="15000"/>
                  </a:schemeClr>
                </a:solidFill>
                <a:latin typeface="Arial" panose="020B0604020202020204" pitchFamily="34" charset="0"/>
                <a:ea typeface="隶书" panose="02010509060101010101" pitchFamily="49" charset="-122"/>
              </a:defRPr>
            </a:lvl4pPr>
            <a:lvl5pPr>
              <a:defRPr sz="1600" baseline="0">
                <a:solidFill>
                  <a:schemeClr val="tx1">
                    <a:lumMod val="85000"/>
                    <a:lumOff val="15000"/>
                  </a:schemeClr>
                </a:solidFill>
                <a:latin typeface="Arial" panose="020B0604020202020204" pitchFamily="34" charset="0"/>
                <a:ea typeface="隶书" panose="02010509060101010101" pitchFamily="49"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5" name="日期占位符 4"/>
          <p:cNvSpPr>
            <a:spLocks noGrp="1"/>
          </p:cNvSpPr>
          <p:nvPr>
            <p:ph type="dt" sz="half" idx="10"/>
            <p:custDataLst>
              <p:tags r:id="rId10"/>
            </p:custDataLst>
          </p:nvPr>
        </p:nvSpPr>
        <p:spPr>
          <a:xfrm>
            <a:off x="879475" y="6350000"/>
            <a:ext cx="2700338"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6" name="页脚占位符 5"/>
          <p:cNvSpPr>
            <a:spLocks noGrp="1"/>
          </p:cNvSpPr>
          <p:nvPr>
            <p:ph type="ftr" sz="quarter" idx="11"/>
            <p:custDataLst>
              <p:tags r:id="rId11"/>
            </p:custDataLst>
          </p:nvPr>
        </p:nvSpPr>
        <p:spPr>
          <a:xfrm>
            <a:off x="4116388" y="6350000"/>
            <a:ext cx="39592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7" name="灯片编号占位符 6"/>
          <p:cNvSpPr>
            <a:spLocks noGrp="1"/>
          </p:cNvSpPr>
          <p:nvPr>
            <p:ph type="sldNum" sz="quarter" idx="12"/>
            <p:custDataLst>
              <p:tags r:id="rId12"/>
            </p:custDataLst>
          </p:nvPr>
        </p:nvSpPr>
        <p:spPr>
          <a:xfrm>
            <a:off x="8610600" y="6350000"/>
            <a:ext cx="2700338"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比较">
    <p:bg>
      <p:bgPr>
        <a:blipFill rotWithShape="0">
          <a:blip r:embed="rId2"/>
          <a:stretch>
            <a:fillRect/>
          </a:stretch>
        </a:blipFill>
        <a:effectLst/>
      </p:bgPr>
    </p:bg>
    <p:spTree>
      <p:nvGrpSpPr>
        <p:cNvPr id="1" name=""/>
        <p:cNvGrpSpPr/>
        <p:nvPr/>
      </p:nvGrpSpPr>
      <p:grpSpPr>
        <a:xfrm>
          <a:off x="0" y="0"/>
          <a:ext cx="0" cy="0"/>
          <a:chOff x="0" y="0"/>
          <a:chExt cx="0" cy="0"/>
        </a:xfrm>
      </p:grpSpPr>
      <p:grpSp>
        <p:nvGrpSpPr>
          <p:cNvPr id="30723" name="组合 9"/>
          <p:cNvGrpSpPr/>
          <p:nvPr userDrawn="1"/>
        </p:nvGrpSpPr>
        <p:grpSpPr>
          <a:xfrm>
            <a:off x="184150" y="165100"/>
            <a:ext cx="11823700" cy="6556375"/>
            <a:chOff x="184785" y="164465"/>
            <a:chExt cx="11822430" cy="6557645"/>
          </a:xfrm>
        </p:grpSpPr>
        <p:grpSp>
          <p:nvGrpSpPr>
            <p:cNvPr id="30724" name="组合 10"/>
            <p:cNvGrpSpPr/>
            <p:nvPr userDrawn="1"/>
          </p:nvGrpSpPr>
          <p:grpSpPr>
            <a:xfrm>
              <a:off x="9814560" y="164465"/>
              <a:ext cx="2192655" cy="711835"/>
              <a:chOff x="9814560" y="164465"/>
              <a:chExt cx="2192655" cy="711835"/>
            </a:xfrm>
          </p:grpSpPr>
          <p:pic>
            <p:nvPicPr>
              <p:cNvPr id="30725" name="图片 14"/>
              <p:cNvPicPr>
                <a:picLocks noChangeAspect="1"/>
              </p:cNvPicPr>
              <p:nvPr userDrawn="1">
                <p:custDataLst>
                  <p:tags r:id="rId3"/>
                </p:custDataLst>
              </p:nvPr>
            </p:nvPicPr>
            <p:blipFill>
              <a:blip r:embed="rId4"/>
              <a:stretch>
                <a:fillRect/>
              </a:stretch>
            </p:blipFill>
            <p:spPr>
              <a:xfrm>
                <a:off x="10479405" y="164465"/>
                <a:ext cx="1527810" cy="711835"/>
              </a:xfrm>
              <a:prstGeom prst="rect">
                <a:avLst/>
              </a:prstGeom>
              <a:noFill/>
              <a:ln w="9525">
                <a:noFill/>
              </a:ln>
            </p:spPr>
          </p:pic>
          <p:pic>
            <p:nvPicPr>
              <p:cNvPr id="30726" name="图片 15"/>
              <p:cNvPicPr>
                <a:picLocks noChangeAspect="1"/>
              </p:cNvPicPr>
              <p:nvPr userDrawn="1">
                <p:custDataLst>
                  <p:tags r:id="rId5"/>
                </p:custDataLst>
              </p:nvPr>
            </p:nvPicPr>
            <p:blipFill>
              <a:blip r:embed="rId6"/>
              <a:stretch>
                <a:fillRect/>
              </a:stretch>
            </p:blipFill>
            <p:spPr>
              <a:xfrm flipH="1" flipV="1">
                <a:off x="9814560" y="347980"/>
                <a:ext cx="741045" cy="345440"/>
              </a:xfrm>
              <a:prstGeom prst="rect">
                <a:avLst/>
              </a:prstGeom>
              <a:noFill/>
              <a:ln w="9525">
                <a:noFill/>
              </a:ln>
            </p:spPr>
          </p:pic>
        </p:grpSp>
        <p:grpSp>
          <p:nvGrpSpPr>
            <p:cNvPr id="30727" name="组合 11"/>
            <p:cNvGrpSpPr/>
            <p:nvPr userDrawn="1"/>
          </p:nvGrpSpPr>
          <p:grpSpPr>
            <a:xfrm>
              <a:off x="184785" y="5835650"/>
              <a:ext cx="2512695" cy="886460"/>
              <a:chOff x="184785" y="5835650"/>
              <a:chExt cx="2512695" cy="886460"/>
            </a:xfrm>
          </p:grpSpPr>
          <p:pic>
            <p:nvPicPr>
              <p:cNvPr id="30728" name="图片 12"/>
              <p:cNvPicPr>
                <a:picLocks noChangeAspect="1"/>
              </p:cNvPicPr>
              <p:nvPr userDrawn="1">
                <p:custDataLst>
                  <p:tags r:id="rId7"/>
                </p:custDataLst>
              </p:nvPr>
            </p:nvPicPr>
            <p:blipFill>
              <a:blip r:embed="rId8"/>
              <a:stretch>
                <a:fillRect/>
              </a:stretch>
            </p:blipFill>
            <p:spPr>
              <a:xfrm>
                <a:off x="184785" y="5957570"/>
                <a:ext cx="1771650" cy="764540"/>
              </a:xfrm>
              <a:prstGeom prst="rect">
                <a:avLst/>
              </a:prstGeom>
              <a:noFill/>
              <a:ln w="9525">
                <a:noFill/>
              </a:ln>
            </p:spPr>
          </p:pic>
          <p:pic>
            <p:nvPicPr>
              <p:cNvPr id="30729" name="图片 13"/>
              <p:cNvPicPr>
                <a:picLocks noChangeAspect="1"/>
              </p:cNvPicPr>
              <p:nvPr userDrawn="1">
                <p:custDataLst>
                  <p:tags r:id="rId9"/>
                </p:custDataLst>
              </p:nvPr>
            </p:nvPicPr>
            <p:blipFill>
              <a:blip r:embed="rId6"/>
              <a:stretch>
                <a:fillRect/>
              </a:stretch>
            </p:blipFill>
            <p:spPr>
              <a:xfrm flipH="1" flipV="1">
                <a:off x="1956435" y="5835650"/>
                <a:ext cx="741045" cy="345440"/>
              </a:xfrm>
              <a:prstGeom prst="rect">
                <a:avLst/>
              </a:prstGeom>
              <a:noFill/>
              <a:ln w="9525">
                <a:noFill/>
              </a:ln>
            </p:spPr>
          </p:pic>
        </p:grpSp>
      </p:grpSp>
      <p:sp>
        <p:nvSpPr>
          <p:cNvPr id="2" name="标题 1"/>
          <p:cNvSpPr>
            <a:spLocks noGrp="1"/>
          </p:cNvSpPr>
          <p:nvPr>
            <p:ph type="title"/>
          </p:nvPr>
        </p:nvSpPr>
        <p:spPr>
          <a:xfrm>
            <a:off x="669882"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文本占位符 2"/>
          <p:cNvSpPr>
            <a:spLocks noGrp="1"/>
          </p:cNvSpPr>
          <p:nvPr>
            <p:ph type="body" idx="1" hasCustomPrompt="1"/>
          </p:nvPr>
        </p:nvSpPr>
        <p:spPr>
          <a:xfrm>
            <a:off x="669930" y="952508"/>
            <a:ext cx="5283242" cy="381003"/>
          </a:xfrm>
        </p:spPr>
        <p:txBody>
          <a:bodyPr lIns="90170" tIns="46990" rIns="90170" bIns="4699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隶书" panose="020105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dirty="0"/>
              <a:t>单击此处编辑文本</a:t>
            </a:r>
            <a:endParaRPr lang="zh-CN" altLang="en-US" strike="noStrike" noProof="1" dirty="0"/>
          </a:p>
        </p:txBody>
      </p:sp>
      <p:sp>
        <p:nvSpPr>
          <p:cNvPr id="4" name="内容占位符 3"/>
          <p:cNvSpPr>
            <a:spLocks noGrp="1"/>
          </p:cNvSpPr>
          <p:nvPr>
            <p:ph sz="half" idx="2"/>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5" name="文本占位符 4"/>
          <p:cNvSpPr>
            <a:spLocks noGrp="1"/>
          </p:cNvSpPr>
          <p:nvPr>
            <p:ph type="body" sz="quarter" idx="3" hasCustomPrompt="1"/>
          </p:nvPr>
        </p:nvSpPr>
        <p:spPr>
          <a:xfrm>
            <a:off x="6235750" y="952508"/>
            <a:ext cx="5283242" cy="381003"/>
          </a:xfrm>
        </p:spPr>
        <p:txBody>
          <a:bodyPr vert="horz" lIns="90170" tIns="46990" rIns="90170" bIns="4699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strike="noStrike" noProof="1">
                <a:sym typeface="+mn-ea"/>
              </a:rPr>
              <a:t>单击此处编辑文本</a:t>
            </a:r>
            <a:endParaRPr strike="noStrike" noProof="1">
              <a:sym typeface="+mn-ea"/>
            </a:endParaRPr>
          </a:p>
        </p:txBody>
      </p:sp>
      <p:sp>
        <p:nvSpPr>
          <p:cNvPr id="6" name="内容占位符 5"/>
          <p:cNvSpPr>
            <a:spLocks noGrp="1"/>
          </p:cNvSpPr>
          <p:nvPr>
            <p:ph sz="quarter" idx="4"/>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7" name="日期占位符 6"/>
          <p:cNvSpPr>
            <a:spLocks noGrp="1"/>
          </p:cNvSpPr>
          <p:nvPr>
            <p:ph type="dt" sz="half" idx="10"/>
            <p:custDataLst>
              <p:tags r:id="rId10"/>
            </p:custDataLst>
          </p:nvPr>
        </p:nvSpPr>
        <p:spPr>
          <a:xfrm>
            <a:off x="879475" y="6350000"/>
            <a:ext cx="2700338"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8" name="页脚占位符 7"/>
          <p:cNvSpPr>
            <a:spLocks noGrp="1"/>
          </p:cNvSpPr>
          <p:nvPr>
            <p:ph type="ftr" sz="quarter" idx="11"/>
            <p:custDataLst>
              <p:tags r:id="rId11"/>
            </p:custDataLst>
          </p:nvPr>
        </p:nvSpPr>
        <p:spPr>
          <a:xfrm>
            <a:off x="4116388" y="6350000"/>
            <a:ext cx="39592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9" name="灯片编号占位符 8"/>
          <p:cNvSpPr>
            <a:spLocks noGrp="1"/>
          </p:cNvSpPr>
          <p:nvPr>
            <p:ph type="sldNum" sz="quarter" idx="12"/>
            <p:custDataLst>
              <p:tags r:id="rId12"/>
            </p:custDataLst>
          </p:nvPr>
        </p:nvSpPr>
        <p:spPr>
          <a:xfrm>
            <a:off x="8610600" y="6350000"/>
            <a:ext cx="2700338"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6" name="文本框 5"/>
          <p:cNvSpPr txBox="1"/>
          <p:nvPr userDrawn="1">
            <p:custDataLst>
              <p:tags r:id="rId3"/>
            </p:custDataLst>
          </p:nvPr>
        </p:nvSpPr>
        <p:spPr>
          <a:xfrm>
            <a:off x="10361486" y="1032877"/>
            <a:ext cx="1415776" cy="1569656"/>
          </a:xfrm>
          <a:prstGeom prst="rect">
            <a:avLst/>
          </a:prstGeom>
          <a:noFill/>
        </p:spPr>
        <p:txBody>
          <a:bodyPr wrap="none" rtlCol="0">
            <a:spAutoFit/>
          </a:bodyPr>
          <a:lstStyle/>
          <a:p>
            <a:pPr fontAlgn="base"/>
            <a:r>
              <a:rPr lang="zh-CN" altLang="en-US" sz="9600" strike="noStrike" noProof="1" dirty="0">
                <a:solidFill>
                  <a:srgbClr val="BDCBD1">
                    <a:alpha val="10000"/>
                  </a:srgbClr>
                </a:solidFill>
                <a:latin typeface="华文中宋" panose="02010600040101010101" pitchFamily="2" charset="-122"/>
                <a:ea typeface="华文中宋" panose="02010600040101010101" pitchFamily="2" charset="-122"/>
                <a:cs typeface="+mn-cs"/>
              </a:rPr>
              <a:t>海</a:t>
            </a:r>
            <a:endParaRPr lang="zh-CN" altLang="en-US" sz="9600" strike="noStrike" noProof="1" dirty="0">
              <a:solidFill>
                <a:srgbClr val="BDCBD1">
                  <a:alpha val="10000"/>
                </a:srgbClr>
              </a:solidFill>
              <a:latin typeface="华文中宋" panose="02010600040101010101" pitchFamily="2" charset="-122"/>
              <a:ea typeface="华文中宋" panose="02010600040101010101" pitchFamily="2" charset="-122"/>
            </a:endParaRPr>
          </a:p>
        </p:txBody>
      </p:sp>
      <p:pic>
        <p:nvPicPr>
          <p:cNvPr id="31748" name="图片 6"/>
          <p:cNvPicPr>
            <a:picLocks noChangeAspect="1"/>
          </p:cNvPicPr>
          <p:nvPr userDrawn="1">
            <p:custDataLst>
              <p:tags r:id="rId4"/>
            </p:custDataLst>
          </p:nvPr>
        </p:nvPicPr>
        <p:blipFill>
          <a:blip r:embed="rId5"/>
          <a:stretch>
            <a:fillRect/>
          </a:stretch>
        </p:blipFill>
        <p:spPr>
          <a:xfrm flipH="1">
            <a:off x="5900738" y="3619500"/>
            <a:ext cx="6291262" cy="3238500"/>
          </a:xfrm>
          <a:prstGeom prst="rect">
            <a:avLst/>
          </a:prstGeom>
          <a:noFill/>
          <a:ln w="9525">
            <a:noFill/>
          </a:ln>
        </p:spPr>
      </p:pic>
      <p:sp>
        <p:nvSpPr>
          <p:cNvPr id="9" name="文本框 8"/>
          <p:cNvSpPr txBox="1"/>
          <p:nvPr userDrawn="1">
            <p:custDataLst>
              <p:tags r:id="rId6"/>
            </p:custDataLst>
          </p:nvPr>
        </p:nvSpPr>
        <p:spPr>
          <a:xfrm>
            <a:off x="8474796" y="-935559"/>
            <a:ext cx="2313454" cy="2646883"/>
          </a:xfrm>
          <a:prstGeom prst="rect">
            <a:avLst/>
          </a:prstGeom>
          <a:noFill/>
        </p:spPr>
        <p:txBody>
          <a:bodyPr wrap="none" rtlCol="0">
            <a:spAutoFit/>
          </a:bodyPr>
          <a:lstStyle/>
          <a:p>
            <a:pPr fontAlgn="base"/>
            <a:r>
              <a:rPr lang="zh-CN" altLang="en-US" sz="16600" strike="noStrike" noProof="1" dirty="0">
                <a:solidFill>
                  <a:srgbClr val="BDCBD1">
                    <a:alpha val="10000"/>
                  </a:srgbClr>
                </a:solidFill>
                <a:latin typeface="华文中宋" panose="02010600040101010101" pitchFamily="2" charset="-122"/>
                <a:ea typeface="华文中宋" panose="02010600040101010101" pitchFamily="2" charset="-122"/>
                <a:cs typeface="+mn-cs"/>
              </a:rPr>
              <a:t>字</a:t>
            </a:r>
            <a:endParaRPr lang="zh-CN" altLang="en-US" sz="16600" strike="noStrike" noProof="1" dirty="0">
              <a:solidFill>
                <a:srgbClr val="BDCBD1">
                  <a:alpha val="10000"/>
                </a:srgbClr>
              </a:solidFill>
              <a:latin typeface="华文中宋" panose="02010600040101010101" pitchFamily="2" charset="-122"/>
              <a:ea typeface="华文中宋" panose="02010600040101010101" pitchFamily="2" charset="-122"/>
            </a:endParaRPr>
          </a:p>
        </p:txBody>
      </p:sp>
      <p:sp>
        <p:nvSpPr>
          <p:cNvPr id="10" name="文本框 9"/>
          <p:cNvSpPr txBox="1"/>
          <p:nvPr userDrawn="1">
            <p:custDataLst>
              <p:tags r:id="rId7"/>
            </p:custDataLst>
          </p:nvPr>
        </p:nvSpPr>
        <p:spPr>
          <a:xfrm>
            <a:off x="-793088" y="4360024"/>
            <a:ext cx="2736651" cy="3154710"/>
          </a:xfrm>
          <a:prstGeom prst="rect">
            <a:avLst/>
          </a:prstGeom>
          <a:noFill/>
        </p:spPr>
        <p:txBody>
          <a:bodyPr wrap="none" rtlCol="0">
            <a:spAutoFit/>
          </a:bodyPr>
          <a:lstStyle/>
          <a:p>
            <a:pPr fontAlgn="base"/>
            <a:r>
              <a:rPr lang="zh-CN" altLang="en-US" sz="19900" strike="noStrike" noProof="1" dirty="0">
                <a:solidFill>
                  <a:srgbClr val="BDCBD1">
                    <a:alpha val="25000"/>
                  </a:srgbClr>
                </a:solidFill>
                <a:latin typeface="华文中宋" panose="02010600040101010101" pitchFamily="2" charset="-122"/>
                <a:ea typeface="华文中宋" panose="02010600040101010101" pitchFamily="2" charset="-122"/>
                <a:cs typeface="+mn-cs"/>
              </a:rPr>
              <a:t>字</a:t>
            </a:r>
            <a:endParaRPr lang="zh-CN" altLang="en-US" sz="19900" strike="noStrike" noProof="1" dirty="0">
              <a:solidFill>
                <a:srgbClr val="BDCBD1">
                  <a:alpha val="25000"/>
                </a:srgbClr>
              </a:solidFill>
              <a:latin typeface="华文中宋" panose="02010600040101010101" pitchFamily="2" charset="-122"/>
              <a:ea typeface="华文中宋" panose="02010600040101010101" pitchFamily="2" charset="-122"/>
            </a:endParaRPr>
          </a:p>
        </p:txBody>
      </p:sp>
      <p:sp>
        <p:nvSpPr>
          <p:cNvPr id="2" name="标题 1"/>
          <p:cNvSpPr>
            <a:spLocks noGrp="1"/>
          </p:cNvSpPr>
          <p:nvPr>
            <p:ph type="title"/>
          </p:nvPr>
        </p:nvSpPr>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日期占位符 2"/>
          <p:cNvSpPr>
            <a:spLocks noGrp="1"/>
          </p:cNvSpPr>
          <p:nvPr>
            <p:ph type="dt" sz="half" idx="10"/>
            <p:custDataLst>
              <p:tags r:id="rId8"/>
            </p:custDataLst>
          </p:nvPr>
        </p:nvSpPr>
        <p:spPr>
          <a:xfrm>
            <a:off x="879475" y="6350000"/>
            <a:ext cx="2700338"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4116388" y="6350000"/>
            <a:ext cx="39592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10"/>
            </p:custDataLst>
          </p:nvPr>
        </p:nvSpPr>
        <p:spPr>
          <a:xfrm>
            <a:off x="8610600" y="6350000"/>
            <a:ext cx="2700338"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空白">
    <p:bg>
      <p:bgPr>
        <a:blipFill rotWithShape="0">
          <a:blip r:embed="rId2"/>
          <a:stretch>
            <a:fillRect/>
          </a:stretch>
        </a:blipFill>
        <a:effectLst/>
      </p:bgPr>
    </p:bg>
    <p:spTree>
      <p:nvGrpSpPr>
        <p:cNvPr id="1" name=""/>
        <p:cNvGrpSpPr/>
        <p:nvPr/>
      </p:nvGrpSpPr>
      <p:grpSpPr>
        <a:xfrm>
          <a:off x="0" y="0"/>
          <a:ext cx="0" cy="0"/>
          <a:chOff x="0" y="0"/>
          <a:chExt cx="0" cy="0"/>
        </a:xfrm>
      </p:grpSpPr>
      <p:pic>
        <p:nvPicPr>
          <p:cNvPr id="32771" name="图片 5"/>
          <p:cNvPicPr>
            <a:picLocks noChangeAspect="1"/>
          </p:cNvPicPr>
          <p:nvPr userDrawn="1">
            <p:custDataLst>
              <p:tags r:id="rId3"/>
            </p:custDataLst>
          </p:nvPr>
        </p:nvPicPr>
        <p:blipFill>
          <a:blip r:embed="rId4"/>
          <a:stretch>
            <a:fillRect/>
          </a:stretch>
        </p:blipFill>
        <p:spPr>
          <a:xfrm flipH="1">
            <a:off x="5900738" y="3619500"/>
            <a:ext cx="6291262" cy="3238500"/>
          </a:xfrm>
          <a:prstGeom prst="rect">
            <a:avLst/>
          </a:prstGeom>
          <a:noFill/>
          <a:ln w="9525">
            <a:noFill/>
          </a:ln>
        </p:spPr>
      </p:pic>
      <p:sp>
        <p:nvSpPr>
          <p:cNvPr id="2" name="日期占位符 1"/>
          <p:cNvSpPr>
            <a:spLocks noGrp="1"/>
          </p:cNvSpPr>
          <p:nvPr>
            <p:ph type="dt" sz="half" idx="10"/>
            <p:custDataLst>
              <p:tags r:id="rId5"/>
            </p:custDataLst>
          </p:nvPr>
        </p:nvSpPr>
        <p:spPr>
          <a:xfrm>
            <a:off x="879475" y="6350000"/>
            <a:ext cx="2700338"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3" name="页脚占位符 2"/>
          <p:cNvSpPr>
            <a:spLocks noGrp="1"/>
          </p:cNvSpPr>
          <p:nvPr>
            <p:ph type="ftr" sz="quarter" idx="11"/>
            <p:custDataLst>
              <p:tags r:id="rId6"/>
            </p:custDataLst>
          </p:nvPr>
        </p:nvSpPr>
        <p:spPr>
          <a:xfrm>
            <a:off x="4116388" y="6350000"/>
            <a:ext cx="39592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4" name="灯片编号占位符 3"/>
          <p:cNvSpPr>
            <a:spLocks noGrp="1"/>
          </p:cNvSpPr>
          <p:nvPr>
            <p:ph type="sldNum" sz="quarter" idx="12"/>
            <p:custDataLst>
              <p:tags r:id="rId7"/>
            </p:custDataLst>
          </p:nvPr>
        </p:nvSpPr>
        <p:spPr>
          <a:xfrm>
            <a:off x="8610600" y="6350000"/>
            <a:ext cx="2700338"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与标题">
    <p:bg>
      <p:bgPr>
        <a:blipFill rotWithShape="0">
          <a:blip r:embed="rId2"/>
          <a:stretch>
            <a:fillRect/>
          </a:stretch>
        </a:blipFill>
        <a:effectLst/>
      </p:bgPr>
    </p:bg>
    <p:spTree>
      <p:nvGrpSpPr>
        <p:cNvPr id="1" name=""/>
        <p:cNvGrpSpPr/>
        <p:nvPr/>
      </p:nvGrpSpPr>
      <p:grpSpPr>
        <a:xfrm>
          <a:off x="0" y="0"/>
          <a:ext cx="0" cy="0"/>
          <a:chOff x="0" y="0"/>
          <a:chExt cx="0" cy="0"/>
        </a:xfrm>
      </p:grpSpPr>
      <p:grpSp>
        <p:nvGrpSpPr>
          <p:cNvPr id="33795" name="组合 7"/>
          <p:cNvGrpSpPr/>
          <p:nvPr userDrawn="1"/>
        </p:nvGrpSpPr>
        <p:grpSpPr>
          <a:xfrm>
            <a:off x="184150" y="165100"/>
            <a:ext cx="11823700" cy="6556375"/>
            <a:chOff x="184785" y="164465"/>
            <a:chExt cx="11822430" cy="6557645"/>
          </a:xfrm>
        </p:grpSpPr>
        <p:grpSp>
          <p:nvGrpSpPr>
            <p:cNvPr id="33796" name="组合 8"/>
            <p:cNvGrpSpPr/>
            <p:nvPr userDrawn="1"/>
          </p:nvGrpSpPr>
          <p:grpSpPr>
            <a:xfrm>
              <a:off x="9814560" y="164465"/>
              <a:ext cx="2192655" cy="711835"/>
              <a:chOff x="9814560" y="164465"/>
              <a:chExt cx="2192655" cy="711835"/>
            </a:xfrm>
          </p:grpSpPr>
          <p:pic>
            <p:nvPicPr>
              <p:cNvPr id="33797" name="图片 12"/>
              <p:cNvPicPr>
                <a:picLocks noChangeAspect="1"/>
              </p:cNvPicPr>
              <p:nvPr userDrawn="1">
                <p:custDataLst>
                  <p:tags r:id="rId3"/>
                </p:custDataLst>
              </p:nvPr>
            </p:nvPicPr>
            <p:blipFill>
              <a:blip r:embed="rId4"/>
              <a:stretch>
                <a:fillRect/>
              </a:stretch>
            </p:blipFill>
            <p:spPr>
              <a:xfrm>
                <a:off x="10479405" y="164465"/>
                <a:ext cx="1527810" cy="711835"/>
              </a:xfrm>
              <a:prstGeom prst="rect">
                <a:avLst/>
              </a:prstGeom>
              <a:noFill/>
              <a:ln w="9525">
                <a:noFill/>
              </a:ln>
            </p:spPr>
          </p:pic>
          <p:pic>
            <p:nvPicPr>
              <p:cNvPr id="33798" name="图片 13"/>
              <p:cNvPicPr>
                <a:picLocks noChangeAspect="1"/>
              </p:cNvPicPr>
              <p:nvPr userDrawn="1">
                <p:custDataLst>
                  <p:tags r:id="rId5"/>
                </p:custDataLst>
              </p:nvPr>
            </p:nvPicPr>
            <p:blipFill>
              <a:blip r:embed="rId6"/>
              <a:stretch>
                <a:fillRect/>
              </a:stretch>
            </p:blipFill>
            <p:spPr>
              <a:xfrm flipH="1" flipV="1">
                <a:off x="9814560" y="347980"/>
                <a:ext cx="741045" cy="345440"/>
              </a:xfrm>
              <a:prstGeom prst="rect">
                <a:avLst/>
              </a:prstGeom>
              <a:noFill/>
              <a:ln w="9525">
                <a:noFill/>
              </a:ln>
            </p:spPr>
          </p:pic>
        </p:grpSp>
        <p:grpSp>
          <p:nvGrpSpPr>
            <p:cNvPr id="33799" name="组合 9"/>
            <p:cNvGrpSpPr/>
            <p:nvPr userDrawn="1"/>
          </p:nvGrpSpPr>
          <p:grpSpPr>
            <a:xfrm>
              <a:off x="184785" y="5835650"/>
              <a:ext cx="2512695" cy="886460"/>
              <a:chOff x="184785" y="5835650"/>
              <a:chExt cx="2512695" cy="886460"/>
            </a:xfrm>
          </p:grpSpPr>
          <p:pic>
            <p:nvPicPr>
              <p:cNvPr id="33800" name="图片 10"/>
              <p:cNvPicPr>
                <a:picLocks noChangeAspect="1"/>
              </p:cNvPicPr>
              <p:nvPr userDrawn="1">
                <p:custDataLst>
                  <p:tags r:id="rId7"/>
                </p:custDataLst>
              </p:nvPr>
            </p:nvPicPr>
            <p:blipFill>
              <a:blip r:embed="rId8"/>
              <a:stretch>
                <a:fillRect/>
              </a:stretch>
            </p:blipFill>
            <p:spPr>
              <a:xfrm>
                <a:off x="184785" y="5957570"/>
                <a:ext cx="1771650" cy="764540"/>
              </a:xfrm>
              <a:prstGeom prst="rect">
                <a:avLst/>
              </a:prstGeom>
              <a:noFill/>
              <a:ln w="9525">
                <a:noFill/>
              </a:ln>
            </p:spPr>
          </p:pic>
          <p:pic>
            <p:nvPicPr>
              <p:cNvPr id="33801" name="图片 11"/>
              <p:cNvPicPr>
                <a:picLocks noChangeAspect="1"/>
              </p:cNvPicPr>
              <p:nvPr userDrawn="1">
                <p:custDataLst>
                  <p:tags r:id="rId9"/>
                </p:custDataLst>
              </p:nvPr>
            </p:nvPicPr>
            <p:blipFill>
              <a:blip r:embed="rId6"/>
              <a:stretch>
                <a:fillRect/>
              </a:stretch>
            </p:blipFill>
            <p:spPr>
              <a:xfrm flipH="1" flipV="1">
                <a:off x="1956435" y="5835650"/>
                <a:ext cx="741045" cy="345440"/>
              </a:xfrm>
              <a:prstGeom prst="rect">
                <a:avLst/>
              </a:prstGeom>
              <a:noFill/>
              <a:ln w="9525">
                <a:noFill/>
              </a:ln>
            </p:spPr>
          </p:pic>
        </p:grpSp>
      </p:grpSp>
      <p:sp>
        <p:nvSpPr>
          <p:cNvPr id="2" name="标题 1"/>
          <p:cNvSpPr>
            <a:spLocks noGrp="1"/>
          </p:cNvSpPr>
          <p:nvPr>
            <p:ph type="title"/>
          </p:nvPr>
        </p:nvSpPr>
        <p:spPr>
          <a:xfrm>
            <a:off x="669930"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图片占位符 2"/>
          <p:cNvSpPr>
            <a:spLocks noGrp="1"/>
          </p:cNvSpPr>
          <p:nvPr>
            <p:ph type="pic" idx="1"/>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fontAlgn="auto"/>
            <a:endParaRPr strike="noStrike" noProof="1" dirty="0">
              <a:sym typeface="+mn-ea"/>
            </a:endParaRPr>
          </a:p>
        </p:txBody>
      </p:sp>
      <p:sp>
        <p:nvSpPr>
          <p:cNvPr id="4" name="文本占位符 3"/>
          <p:cNvSpPr>
            <a:spLocks noGrp="1"/>
          </p:cNvSpPr>
          <p:nvPr>
            <p:ph type="body" sz="half" idx="2"/>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stStyle>
          <a:p>
            <a:pPr lvl="0" fontAlgn="auto"/>
            <a:r>
              <a:rPr strike="noStrike" noProof="1">
                <a:sym typeface="+mn-ea"/>
              </a:rPr>
              <a:t>单击此处编辑母版文本样式</a:t>
            </a:r>
            <a:endParaRPr strike="noStrike" noProof="1">
              <a:sym typeface="+mn-ea"/>
            </a:endParaRPr>
          </a:p>
        </p:txBody>
      </p:sp>
      <p:sp>
        <p:nvSpPr>
          <p:cNvPr id="5" name="日期占位符 4"/>
          <p:cNvSpPr>
            <a:spLocks noGrp="1"/>
          </p:cNvSpPr>
          <p:nvPr>
            <p:ph type="dt" sz="half" idx="10"/>
            <p:custDataLst>
              <p:tags r:id="rId10"/>
            </p:custDataLst>
          </p:nvPr>
        </p:nvSpPr>
        <p:spPr>
          <a:xfrm>
            <a:off x="879475" y="6350000"/>
            <a:ext cx="2700338" cy="315913"/>
          </a:xfrm>
          <a:prstGeom prst="rect">
            <a:avLst/>
          </a:prstGeom>
        </p:spPr>
        <p:txBody>
          <a:bodyPr vert="horz" lIns="91440" tIns="45720" rIns="91440" bIns="45720" rtlCol="0" anchor="ctr">
            <a:normAutofit/>
          </a:bodyPr>
          <a:lstStyle/>
          <a:p>
            <a:pPr fontAlgn="base"/>
            <a:fld id="{9EFD9D74-47D9-4702-A33C-335B63B48DBF}"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
        <p:nvSpPr>
          <p:cNvPr id="6" name="页脚占位符 5"/>
          <p:cNvSpPr>
            <a:spLocks noGrp="1"/>
          </p:cNvSpPr>
          <p:nvPr>
            <p:ph type="ftr" sz="quarter" idx="11"/>
            <p:custDataLst>
              <p:tags r:id="rId11"/>
            </p:custDataLst>
          </p:nvPr>
        </p:nvSpPr>
        <p:spPr>
          <a:xfrm>
            <a:off x="4116388" y="6350000"/>
            <a:ext cx="3959225"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7" name="灯片编号占位符 6"/>
          <p:cNvSpPr>
            <a:spLocks noGrp="1"/>
          </p:cNvSpPr>
          <p:nvPr>
            <p:ph type="sldNum" sz="quarter" idx="12"/>
            <p:custDataLst>
              <p:tags r:id="rId12"/>
            </p:custDataLst>
          </p:nvPr>
        </p:nvSpPr>
        <p:spPr>
          <a:xfrm>
            <a:off x="8610600" y="6350000"/>
            <a:ext cx="2700338" cy="315913"/>
          </a:xfrm>
          <a:prstGeom prst="rect">
            <a:avLst/>
          </a:prstGeom>
        </p:spPr>
        <p:txBody>
          <a:bodyPr vert="horz" lIns="91440" tIns="45720" rIns="91440" bIns="45720" rtlCol="0" anchor="ctr">
            <a:normAutofit/>
          </a:bodyPr>
          <a:lstStyle/>
          <a:p>
            <a:pPr fontAlgn="base"/>
            <a:fld id="{FABC47A4-756D-490B-A52F-7D9E2C9FC05F}"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blipFill rotWithShape="0">
          <a:blip r:embed="rId2"/>
          <a:stretch>
            <a:fillRect/>
          </a:stretch>
        </a:blipFill>
        <a:effectLst/>
      </p:bgPr>
    </p:bg>
    <p:spTree>
      <p:nvGrpSpPr>
        <p:cNvPr id="1" name=""/>
        <p:cNvGrpSpPr/>
        <p:nvPr/>
      </p:nvGrpSpPr>
      <p:grpSpPr>
        <a:xfrm>
          <a:off x="0" y="0"/>
          <a:ext cx="0" cy="0"/>
          <a:chOff x="0" y="0"/>
          <a:chExt cx="0" cy="0"/>
        </a:xfrm>
      </p:grpSpPr>
      <p:grpSp>
        <p:nvGrpSpPr>
          <p:cNvPr id="34819" name="组合 13"/>
          <p:cNvGrpSpPr/>
          <p:nvPr userDrawn="1"/>
        </p:nvGrpSpPr>
        <p:grpSpPr>
          <a:xfrm>
            <a:off x="184150" y="165100"/>
            <a:ext cx="11823700" cy="6556375"/>
            <a:chOff x="184785" y="164465"/>
            <a:chExt cx="11822430" cy="6557645"/>
          </a:xfrm>
        </p:grpSpPr>
        <p:grpSp>
          <p:nvGrpSpPr>
            <p:cNvPr id="34820" name="组合 14"/>
            <p:cNvGrpSpPr/>
            <p:nvPr userDrawn="1"/>
          </p:nvGrpSpPr>
          <p:grpSpPr>
            <a:xfrm>
              <a:off x="9814560" y="164465"/>
              <a:ext cx="2192655" cy="711835"/>
              <a:chOff x="9814560" y="164465"/>
              <a:chExt cx="2192655" cy="711835"/>
            </a:xfrm>
          </p:grpSpPr>
          <p:pic>
            <p:nvPicPr>
              <p:cNvPr id="34821" name="图片 18"/>
              <p:cNvPicPr>
                <a:picLocks noChangeAspect="1"/>
              </p:cNvPicPr>
              <p:nvPr userDrawn="1">
                <p:custDataLst>
                  <p:tags r:id="rId3"/>
                </p:custDataLst>
              </p:nvPr>
            </p:nvPicPr>
            <p:blipFill>
              <a:blip r:embed="rId4"/>
              <a:stretch>
                <a:fillRect/>
              </a:stretch>
            </p:blipFill>
            <p:spPr>
              <a:xfrm>
                <a:off x="10479405" y="164465"/>
                <a:ext cx="1527810" cy="711835"/>
              </a:xfrm>
              <a:prstGeom prst="rect">
                <a:avLst/>
              </a:prstGeom>
              <a:noFill/>
              <a:ln w="9525">
                <a:noFill/>
              </a:ln>
            </p:spPr>
          </p:pic>
          <p:pic>
            <p:nvPicPr>
              <p:cNvPr id="34822" name="图片 19"/>
              <p:cNvPicPr>
                <a:picLocks noChangeAspect="1"/>
              </p:cNvPicPr>
              <p:nvPr userDrawn="1">
                <p:custDataLst>
                  <p:tags r:id="rId5"/>
                </p:custDataLst>
              </p:nvPr>
            </p:nvPicPr>
            <p:blipFill>
              <a:blip r:embed="rId6"/>
              <a:stretch>
                <a:fillRect/>
              </a:stretch>
            </p:blipFill>
            <p:spPr>
              <a:xfrm flipH="1" flipV="1">
                <a:off x="9814560" y="347980"/>
                <a:ext cx="741045" cy="345440"/>
              </a:xfrm>
              <a:prstGeom prst="rect">
                <a:avLst/>
              </a:prstGeom>
              <a:noFill/>
              <a:ln w="9525">
                <a:noFill/>
              </a:ln>
            </p:spPr>
          </p:pic>
        </p:grpSp>
        <p:grpSp>
          <p:nvGrpSpPr>
            <p:cNvPr id="34823" name="组合 15"/>
            <p:cNvGrpSpPr/>
            <p:nvPr userDrawn="1"/>
          </p:nvGrpSpPr>
          <p:grpSpPr>
            <a:xfrm>
              <a:off x="184785" y="5835650"/>
              <a:ext cx="2512695" cy="886460"/>
              <a:chOff x="184785" y="5835650"/>
              <a:chExt cx="2512695" cy="886460"/>
            </a:xfrm>
          </p:grpSpPr>
          <p:pic>
            <p:nvPicPr>
              <p:cNvPr id="34824" name="图片 16"/>
              <p:cNvPicPr>
                <a:picLocks noChangeAspect="1"/>
              </p:cNvPicPr>
              <p:nvPr userDrawn="1">
                <p:custDataLst>
                  <p:tags r:id="rId7"/>
                </p:custDataLst>
              </p:nvPr>
            </p:nvPicPr>
            <p:blipFill>
              <a:blip r:embed="rId8"/>
              <a:stretch>
                <a:fillRect/>
              </a:stretch>
            </p:blipFill>
            <p:spPr>
              <a:xfrm>
                <a:off x="184785" y="5957570"/>
                <a:ext cx="1771650" cy="764540"/>
              </a:xfrm>
              <a:prstGeom prst="rect">
                <a:avLst/>
              </a:prstGeom>
              <a:noFill/>
              <a:ln w="9525">
                <a:noFill/>
              </a:ln>
            </p:spPr>
          </p:pic>
          <p:pic>
            <p:nvPicPr>
              <p:cNvPr id="34825" name="图片 17"/>
              <p:cNvPicPr>
                <a:picLocks noChangeAspect="1"/>
              </p:cNvPicPr>
              <p:nvPr userDrawn="1">
                <p:custDataLst>
                  <p:tags r:id="rId9"/>
                </p:custDataLst>
              </p:nvPr>
            </p:nvPicPr>
            <p:blipFill>
              <a:blip r:embed="rId6"/>
              <a:stretch>
                <a:fillRect/>
              </a:stretch>
            </p:blipFill>
            <p:spPr>
              <a:xfrm flipH="1" flipV="1">
                <a:off x="1956435" y="5835650"/>
                <a:ext cx="741045" cy="345440"/>
              </a:xfrm>
              <a:prstGeom prst="rect">
                <a:avLst/>
              </a:prstGeom>
              <a:noFill/>
              <a:ln w="9525">
                <a:noFill/>
              </a:ln>
            </p:spPr>
          </p:pic>
        </p:grpSp>
      </p:grpSp>
      <p:sp>
        <p:nvSpPr>
          <p:cNvPr id="2" name="竖排标题 1"/>
          <p:cNvSpPr>
            <a:spLocks noGrp="1"/>
          </p:cNvSpPr>
          <p:nvPr>
            <p:ph type="title" orient="vert"/>
          </p:nvPr>
        </p:nvSpPr>
        <p:spPr>
          <a:xfrm>
            <a:off x="10571135" y="952508"/>
            <a:ext cx="950984" cy="5388907"/>
          </a:xfrm>
        </p:spPr>
        <p:txBody>
          <a:bodyPr vert="eaVert"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竖排文字占位符 2"/>
          <p:cNvSpPr>
            <a:spLocks noGrp="1"/>
          </p:cNvSpPr>
          <p:nvPr>
            <p:ph type="body" orient="vert" idx="1"/>
          </p:nvPr>
        </p:nvSpPr>
        <p:spPr>
          <a:xfrm>
            <a:off x="669925" y="952500"/>
            <a:ext cx="9828101" cy="5388907"/>
          </a:xfrm>
        </p:spPr>
        <p:txBody>
          <a:bodyPr vert="eaVert" lIns="90170" tIns="46990" rIns="90170" bIns="46990">
            <a:normAutofit/>
          </a:bodyPr>
          <a:lstStyle>
            <a:lvl1pPr indent="0" eaLnBrk="1" fontAlgn="auto" latinLnBrk="0" hangingPunct="1">
              <a:defRPr baseline="0">
                <a:solidFill>
                  <a:schemeClr val="tx1">
                    <a:lumMod val="85000"/>
                    <a:lumOff val="15000"/>
                  </a:schemeClr>
                </a:solidFill>
                <a:latin typeface="Arial" panose="020B0604020202020204" pitchFamily="34" charset="0"/>
                <a:ea typeface="隶书" panose="02010509060101010101" pitchFamily="49"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隶书" panose="02010509060101010101" pitchFamily="49"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隶书" panose="02010509060101010101" pitchFamily="49"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隶书" panose="02010509060101010101" pitchFamily="49"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4" name="日期占位符 3"/>
          <p:cNvSpPr>
            <a:spLocks noGrp="1"/>
          </p:cNvSpPr>
          <p:nvPr>
            <p:ph type="dt" sz="half" idx="10"/>
            <p:custDataLst>
              <p:tags r:id="rId10"/>
            </p:custDataLst>
          </p:nvPr>
        </p:nvSpPr>
        <p:spPr>
          <a:xfrm>
            <a:off x="879475" y="6350000"/>
            <a:ext cx="2700338"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11"/>
            </p:custDataLst>
          </p:nvPr>
        </p:nvSpPr>
        <p:spPr>
          <a:xfrm>
            <a:off x="4116388" y="6350000"/>
            <a:ext cx="39592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12"/>
            </p:custDataLst>
          </p:nvPr>
        </p:nvSpPr>
        <p:spPr>
          <a:xfrm>
            <a:off x="8610600" y="6350000"/>
            <a:ext cx="2700338"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内容">
    <p:bg>
      <p:bgPr>
        <a:blipFill rotWithShape="0">
          <a:blip r:embed="rId2"/>
          <a:stretch>
            <a:fillRect/>
          </a:stretch>
        </a:blipFill>
        <a:effectLst/>
      </p:bgPr>
    </p:bg>
    <p:spTree>
      <p:nvGrpSpPr>
        <p:cNvPr id="1" name=""/>
        <p:cNvGrpSpPr/>
        <p:nvPr/>
      </p:nvGrpSpPr>
      <p:grpSpPr>
        <a:xfrm>
          <a:off x="0" y="0"/>
          <a:ext cx="0" cy="0"/>
          <a:chOff x="0" y="0"/>
          <a:chExt cx="0" cy="0"/>
        </a:xfrm>
      </p:grpSpPr>
      <p:grpSp>
        <p:nvGrpSpPr>
          <p:cNvPr id="35843" name="组合 5"/>
          <p:cNvGrpSpPr/>
          <p:nvPr userDrawn="1"/>
        </p:nvGrpSpPr>
        <p:grpSpPr>
          <a:xfrm>
            <a:off x="184150" y="165100"/>
            <a:ext cx="11823700" cy="6556375"/>
            <a:chOff x="184785" y="164465"/>
            <a:chExt cx="11822430" cy="6557645"/>
          </a:xfrm>
        </p:grpSpPr>
        <p:grpSp>
          <p:nvGrpSpPr>
            <p:cNvPr id="35844" name="组合 7"/>
            <p:cNvGrpSpPr/>
            <p:nvPr userDrawn="1"/>
          </p:nvGrpSpPr>
          <p:grpSpPr>
            <a:xfrm>
              <a:off x="9814560" y="164465"/>
              <a:ext cx="2192655" cy="711835"/>
              <a:chOff x="9814560" y="164465"/>
              <a:chExt cx="2192655" cy="711835"/>
            </a:xfrm>
          </p:grpSpPr>
          <p:pic>
            <p:nvPicPr>
              <p:cNvPr id="35845" name="图片 11"/>
              <p:cNvPicPr>
                <a:picLocks noChangeAspect="1"/>
              </p:cNvPicPr>
              <p:nvPr userDrawn="1">
                <p:custDataLst>
                  <p:tags r:id="rId3"/>
                </p:custDataLst>
              </p:nvPr>
            </p:nvPicPr>
            <p:blipFill>
              <a:blip r:embed="rId4"/>
              <a:stretch>
                <a:fillRect/>
              </a:stretch>
            </p:blipFill>
            <p:spPr>
              <a:xfrm>
                <a:off x="10479405" y="164465"/>
                <a:ext cx="1527810" cy="711835"/>
              </a:xfrm>
              <a:prstGeom prst="rect">
                <a:avLst/>
              </a:prstGeom>
              <a:noFill/>
              <a:ln w="9525">
                <a:noFill/>
              </a:ln>
            </p:spPr>
          </p:pic>
          <p:pic>
            <p:nvPicPr>
              <p:cNvPr id="35846" name="图片 12"/>
              <p:cNvPicPr>
                <a:picLocks noChangeAspect="1"/>
              </p:cNvPicPr>
              <p:nvPr userDrawn="1">
                <p:custDataLst>
                  <p:tags r:id="rId5"/>
                </p:custDataLst>
              </p:nvPr>
            </p:nvPicPr>
            <p:blipFill>
              <a:blip r:embed="rId6"/>
              <a:stretch>
                <a:fillRect/>
              </a:stretch>
            </p:blipFill>
            <p:spPr>
              <a:xfrm flipH="1" flipV="1">
                <a:off x="9814560" y="347980"/>
                <a:ext cx="741045" cy="345440"/>
              </a:xfrm>
              <a:prstGeom prst="rect">
                <a:avLst/>
              </a:prstGeom>
              <a:noFill/>
              <a:ln w="9525">
                <a:noFill/>
              </a:ln>
            </p:spPr>
          </p:pic>
        </p:grpSp>
        <p:grpSp>
          <p:nvGrpSpPr>
            <p:cNvPr id="35847" name="组合 8"/>
            <p:cNvGrpSpPr/>
            <p:nvPr userDrawn="1"/>
          </p:nvGrpSpPr>
          <p:grpSpPr>
            <a:xfrm>
              <a:off x="184785" y="5835650"/>
              <a:ext cx="2512695" cy="886460"/>
              <a:chOff x="184785" y="5835650"/>
              <a:chExt cx="2512695" cy="886460"/>
            </a:xfrm>
          </p:grpSpPr>
          <p:pic>
            <p:nvPicPr>
              <p:cNvPr id="35848" name="图片 9"/>
              <p:cNvPicPr>
                <a:picLocks noChangeAspect="1"/>
              </p:cNvPicPr>
              <p:nvPr userDrawn="1">
                <p:custDataLst>
                  <p:tags r:id="rId7"/>
                </p:custDataLst>
              </p:nvPr>
            </p:nvPicPr>
            <p:blipFill>
              <a:blip r:embed="rId8"/>
              <a:stretch>
                <a:fillRect/>
              </a:stretch>
            </p:blipFill>
            <p:spPr>
              <a:xfrm>
                <a:off x="184785" y="5957570"/>
                <a:ext cx="1771650" cy="764540"/>
              </a:xfrm>
              <a:prstGeom prst="rect">
                <a:avLst/>
              </a:prstGeom>
              <a:noFill/>
              <a:ln w="9525">
                <a:noFill/>
              </a:ln>
            </p:spPr>
          </p:pic>
          <p:pic>
            <p:nvPicPr>
              <p:cNvPr id="35849" name="图片 10"/>
              <p:cNvPicPr>
                <a:picLocks noChangeAspect="1"/>
              </p:cNvPicPr>
              <p:nvPr userDrawn="1">
                <p:custDataLst>
                  <p:tags r:id="rId9"/>
                </p:custDataLst>
              </p:nvPr>
            </p:nvPicPr>
            <p:blipFill>
              <a:blip r:embed="rId6"/>
              <a:stretch>
                <a:fillRect/>
              </a:stretch>
            </p:blipFill>
            <p:spPr>
              <a:xfrm flipH="1" flipV="1">
                <a:off x="1956435" y="5835650"/>
                <a:ext cx="741045" cy="345440"/>
              </a:xfrm>
              <a:prstGeom prst="rect">
                <a:avLst/>
              </a:prstGeom>
              <a:noFill/>
              <a:ln w="9525">
                <a:noFill/>
              </a:ln>
            </p:spPr>
          </p:pic>
        </p:grpSp>
      </p:grpSp>
      <p:sp>
        <p:nvSpPr>
          <p:cNvPr id="7" name="内容占位符 6"/>
          <p:cNvSpPr>
            <a:spLocks noGrp="1"/>
          </p:cNvSpPr>
          <p:nvPr>
            <p:ph sz="quarter" idx="13"/>
          </p:nvPr>
        </p:nvSpPr>
        <p:spPr>
          <a:xfrm>
            <a:off x="669930" y="952508"/>
            <a:ext cx="10852237" cy="5388907"/>
          </a:xfrm>
        </p:spPr>
        <p:txBody>
          <a:bodyPr/>
          <a:lstStyle>
            <a:lvl1pPr>
              <a:defRPr baseline="0">
                <a:solidFill>
                  <a:schemeClr val="tx1">
                    <a:lumMod val="85000"/>
                    <a:lumOff val="15000"/>
                  </a:schemeClr>
                </a:solidFill>
              </a:defRPr>
            </a:lvl1pPr>
            <a:lvl2pPr>
              <a:defRPr baseline="0">
                <a:solidFill>
                  <a:schemeClr val="tx1">
                    <a:lumMod val="85000"/>
                    <a:lumOff val="15000"/>
                  </a:schemeClr>
                </a:solidFill>
              </a:defRPr>
            </a:lvl2pPr>
            <a:lvl3pPr>
              <a:defRPr baseline="0">
                <a:solidFill>
                  <a:schemeClr val="tx1">
                    <a:lumMod val="85000"/>
                    <a:lumOff val="15000"/>
                  </a:schemeClr>
                </a:solidFill>
              </a:defRPr>
            </a:lvl3pPr>
            <a:lvl4pPr>
              <a:defRPr baseline="0">
                <a:solidFill>
                  <a:schemeClr val="tx1">
                    <a:lumMod val="85000"/>
                    <a:lumOff val="15000"/>
                  </a:schemeClr>
                </a:solidFill>
              </a:defRPr>
            </a:lvl4pPr>
            <a:lvl5pPr>
              <a:defRPr baseline="0">
                <a:solidFill>
                  <a:schemeClr val="tx1">
                    <a:lumMod val="85000"/>
                    <a:lumOff val="15000"/>
                  </a:schemeClr>
                </a:solidFill>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10"/>
            </p:custDataLst>
          </p:nvPr>
        </p:nvSpPr>
        <p:spPr>
          <a:xfrm>
            <a:off x="879475" y="6350000"/>
            <a:ext cx="2700338"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11"/>
            </p:custDataLst>
          </p:nvPr>
        </p:nvSpPr>
        <p:spPr>
          <a:xfrm>
            <a:off x="4116388" y="6350000"/>
            <a:ext cx="39592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12"/>
            </p:custDataLst>
          </p:nvPr>
        </p:nvSpPr>
        <p:spPr>
          <a:xfrm>
            <a:off x="8610600" y="6350000"/>
            <a:ext cx="2700338"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69882" y="443234"/>
            <a:ext cx="10852237" cy="441964"/>
          </a:xfrm>
        </p:spPr>
        <p:txBody>
          <a:bodyPr rtlCol="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stStyle>
          <a:p>
            <a:pPr lvl="0" fontAlgn="auto"/>
            <a:r>
              <a:rPr lang="zh-CN" altLang="en-US" strike="noStrike" noProof="1">
                <a:sym typeface="+mn-ea"/>
              </a:rPr>
              <a:t>单击此处编辑母版标题样式</a:t>
            </a:r>
            <a:endParaRPr strike="noStrike" noProof="1">
              <a:sym typeface="+mn-ea"/>
            </a:endParaRPr>
          </a:p>
        </p:txBody>
      </p:sp>
      <p:sp>
        <p:nvSpPr>
          <p:cNvPr id="3" name="内容占位符 2"/>
          <p:cNvSpPr>
            <a:spLocks noGrp="1"/>
          </p:cNvSpPr>
          <p:nvPr>
            <p:ph sz="half" idx="1"/>
          </p:nvPr>
        </p:nvSpPr>
        <p:spPr>
          <a:xfrm>
            <a:off x="669930" y="952508"/>
            <a:ext cx="5283242" cy="5388907"/>
          </a:xfrm>
        </p:spPr>
        <p:txBody>
          <a:bodyPr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5pPr>
          </a:lstStyle>
          <a:p>
            <a:pPr lvl="0" fontAlgn="auto"/>
            <a:r>
              <a:rPr lang="zh-CN" altLang="en-US" strike="noStrike" noProof="1"/>
              <a:t>单击此处</a:t>
            </a:r>
            <a:r>
              <a:rPr lang="zh-CN" altLang="en-US" strike="noStrike" noProof="1">
                <a:sym typeface="+mn-ea"/>
              </a:rPr>
              <a:t>编辑母版文本样式</a:t>
            </a:r>
            <a:endParaRPr lang="zh-CN" altLang="en-US" strike="noStrike" noProof="1">
              <a:sym typeface="+mn-ea"/>
            </a:endParaRPr>
          </a:p>
          <a:p>
            <a:pPr lvl="1" fontAlgn="auto"/>
            <a:r>
              <a:rPr lang="zh-CN" altLang="en-US" strike="noStrike" noProof="1">
                <a:sym typeface="+mn-ea"/>
              </a:rPr>
              <a:t>第二级</a:t>
            </a:r>
            <a:endParaRPr lang="zh-CN" altLang="en-US" strike="noStrike" noProof="1">
              <a:sym typeface="+mn-ea"/>
            </a:endParaRPr>
          </a:p>
          <a:p>
            <a:pPr lvl="2" fontAlgn="auto"/>
            <a:r>
              <a:rPr lang="zh-CN" altLang="en-US" strike="noStrike" noProof="1">
                <a:sym typeface="+mn-ea"/>
              </a:rPr>
              <a:t>第三级</a:t>
            </a:r>
            <a:endParaRPr lang="zh-CN" altLang="en-US" strike="noStrike" noProof="1">
              <a:sym typeface="+mn-ea"/>
            </a:endParaRPr>
          </a:p>
          <a:p>
            <a:pPr lvl="3" fontAlgn="auto"/>
            <a:r>
              <a:rPr lang="zh-CN" altLang="en-US" strike="noStrike" noProof="1">
                <a:sym typeface="+mn-ea"/>
              </a:rPr>
              <a:t>第四级</a:t>
            </a:r>
            <a:endParaRPr lang="zh-CN" altLang="en-US" strike="noStrike" noProof="1">
              <a:sym typeface="+mn-ea"/>
            </a:endParaRPr>
          </a:p>
          <a:p>
            <a:pPr lvl="4" fontAlgn="auto"/>
            <a:r>
              <a:rPr lang="zh-CN" altLang="en-US" strike="noStrike" noProof="1">
                <a:sym typeface="+mn-ea"/>
              </a:rPr>
              <a:t>第五级</a:t>
            </a:r>
            <a:endParaRPr strike="noStrike" noProof="1">
              <a:sym typeface="+mn-ea"/>
            </a:endParaRPr>
          </a:p>
        </p:txBody>
      </p:sp>
      <p:sp>
        <p:nvSpPr>
          <p:cNvPr id="4" name="内容占位符 3"/>
          <p:cNvSpPr>
            <a:spLocks noGrp="1"/>
          </p:cNvSpPr>
          <p:nvPr>
            <p:ph sz="half" idx="2"/>
          </p:nvPr>
        </p:nvSpPr>
        <p:spPr>
          <a:xfrm>
            <a:off x="6238877" y="952508"/>
            <a:ext cx="5283242" cy="5388907"/>
          </a:xfrm>
        </p:spPr>
        <p:txBody>
          <a:bodyPr>
            <a:noAutofit/>
          </a:bodyPr>
          <a:lstStyle>
            <a:lvl1pPr>
              <a:defRPr sz="1200">
                <a:latin typeface="微软雅黑" panose="020B0503020204020204" charset="-122"/>
                <a:ea typeface="微软雅黑" panose="020B0503020204020204" charset="-122"/>
              </a:defRPr>
            </a:lvl1pPr>
            <a:lvl2pPr>
              <a:defRPr sz="1200">
                <a:latin typeface="微软雅黑" panose="020B0503020204020204" charset="-122"/>
                <a:ea typeface="微软雅黑" panose="020B0503020204020204" charset="-122"/>
              </a:defRPr>
            </a:lvl2pPr>
            <a:lvl3pPr>
              <a:defRPr sz="1200">
                <a:latin typeface="微软雅黑" panose="020B0503020204020204" charset="-122"/>
                <a:ea typeface="微软雅黑" panose="020B0503020204020204" charset="-122"/>
              </a:defRPr>
            </a:lvl3pPr>
            <a:lvl4pPr>
              <a:defRPr sz="1200">
                <a:latin typeface="微软雅黑" panose="020B0503020204020204" charset="-122"/>
                <a:ea typeface="微软雅黑" panose="020B0503020204020204" charset="-122"/>
              </a:defRPr>
            </a:lvl4pPr>
            <a:lvl5pPr>
              <a:defRPr sz="1200">
                <a:latin typeface="微软雅黑" panose="020B0503020204020204" charset="-122"/>
                <a:ea typeface="微软雅黑" panose="020B0503020204020204" charset="-122"/>
              </a:defRPr>
            </a:lvl5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微软雅黑" panose="020B0503020204020204" charset="-122"/>
              </a:rPr>
            </a:fld>
            <a:endParaRPr lang="zh-CN" altLang="en-US" strike="noStrike" noProof="1">
              <a:latin typeface="Arial" panose="020B0604020202020204" pitchFamily="34" charset="0"/>
            </a:endParaRPr>
          </a:p>
        </p:txBody>
      </p:sp>
    </p:spTree>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末尾幻灯片">
    <p:bg>
      <p:bgPr>
        <a:blipFill rotWithShape="0">
          <a:blip r:embed="rId2"/>
          <a:stretch>
            <a:fillRect/>
          </a:stretch>
        </a:blipFill>
        <a:effectLst/>
      </p:bgPr>
    </p:bg>
    <p:spTree>
      <p:nvGrpSpPr>
        <p:cNvPr id="1" name=""/>
        <p:cNvGrpSpPr/>
        <p:nvPr/>
      </p:nvGrpSpPr>
      <p:grpSpPr>
        <a:xfrm>
          <a:off x="0" y="0"/>
          <a:ext cx="0" cy="0"/>
          <a:chOff x="0" y="0"/>
          <a:chExt cx="0" cy="0"/>
        </a:xfrm>
      </p:grpSpPr>
      <p:pic>
        <p:nvPicPr>
          <p:cNvPr id="36867" name="图片 6"/>
          <p:cNvPicPr>
            <a:picLocks noChangeAspect="1"/>
          </p:cNvPicPr>
          <p:nvPr userDrawn="1">
            <p:custDataLst>
              <p:tags r:id="rId3"/>
            </p:custDataLst>
          </p:nvPr>
        </p:nvPicPr>
        <p:blipFill>
          <a:blip r:embed="rId4"/>
          <a:stretch>
            <a:fillRect/>
          </a:stretch>
        </p:blipFill>
        <p:spPr>
          <a:xfrm flipH="1">
            <a:off x="5900738" y="3619500"/>
            <a:ext cx="6291262" cy="3238500"/>
          </a:xfrm>
          <a:prstGeom prst="rect">
            <a:avLst/>
          </a:prstGeom>
          <a:noFill/>
          <a:ln w="9525">
            <a:noFill/>
          </a:ln>
        </p:spPr>
      </p:pic>
      <p:sp>
        <p:nvSpPr>
          <p:cNvPr id="6" name="文本框 5"/>
          <p:cNvSpPr txBox="1"/>
          <p:nvPr userDrawn="1">
            <p:custDataLst>
              <p:tags r:id="rId5"/>
            </p:custDataLst>
          </p:nvPr>
        </p:nvSpPr>
        <p:spPr>
          <a:xfrm>
            <a:off x="10361486" y="1032877"/>
            <a:ext cx="1415776" cy="1569656"/>
          </a:xfrm>
          <a:prstGeom prst="rect">
            <a:avLst/>
          </a:prstGeom>
          <a:noFill/>
        </p:spPr>
        <p:txBody>
          <a:bodyPr wrap="none" rtlCol="0">
            <a:spAutoFit/>
          </a:bodyPr>
          <a:lstStyle/>
          <a:p>
            <a:pPr fontAlgn="base"/>
            <a:r>
              <a:rPr lang="zh-CN" altLang="en-US" sz="9600" strike="noStrike" noProof="1" dirty="0">
                <a:solidFill>
                  <a:srgbClr val="BDCBD1">
                    <a:alpha val="10000"/>
                  </a:srgbClr>
                </a:solidFill>
                <a:latin typeface="华文中宋" panose="02010600040101010101" pitchFamily="2" charset="-122"/>
                <a:ea typeface="华文中宋" panose="02010600040101010101" pitchFamily="2" charset="-122"/>
                <a:cs typeface="+mn-cs"/>
              </a:rPr>
              <a:t>海</a:t>
            </a:r>
            <a:endParaRPr lang="zh-CN" altLang="en-US" sz="9600" strike="noStrike" noProof="1" dirty="0">
              <a:solidFill>
                <a:srgbClr val="BDCBD1">
                  <a:alpha val="10000"/>
                </a:srgbClr>
              </a:solidFill>
              <a:latin typeface="华文中宋" panose="02010600040101010101" pitchFamily="2" charset="-122"/>
              <a:ea typeface="华文中宋" panose="02010600040101010101" pitchFamily="2" charset="-122"/>
            </a:endParaRPr>
          </a:p>
        </p:txBody>
      </p:sp>
      <p:sp>
        <p:nvSpPr>
          <p:cNvPr id="8" name="文本框 7"/>
          <p:cNvSpPr txBox="1"/>
          <p:nvPr userDrawn="1">
            <p:custDataLst>
              <p:tags r:id="rId6"/>
            </p:custDataLst>
          </p:nvPr>
        </p:nvSpPr>
        <p:spPr>
          <a:xfrm>
            <a:off x="8474796" y="-935559"/>
            <a:ext cx="2313454" cy="2646883"/>
          </a:xfrm>
          <a:prstGeom prst="rect">
            <a:avLst/>
          </a:prstGeom>
          <a:noFill/>
        </p:spPr>
        <p:txBody>
          <a:bodyPr wrap="none" rtlCol="0">
            <a:spAutoFit/>
          </a:bodyPr>
          <a:lstStyle/>
          <a:p>
            <a:pPr fontAlgn="base"/>
            <a:r>
              <a:rPr lang="zh-CN" altLang="en-US" sz="16600" strike="noStrike" noProof="1" dirty="0">
                <a:solidFill>
                  <a:srgbClr val="BDCBD1">
                    <a:alpha val="10000"/>
                  </a:srgbClr>
                </a:solidFill>
                <a:latin typeface="华文中宋" panose="02010600040101010101" pitchFamily="2" charset="-122"/>
                <a:ea typeface="华文中宋" panose="02010600040101010101" pitchFamily="2" charset="-122"/>
                <a:cs typeface="+mn-cs"/>
              </a:rPr>
              <a:t>字</a:t>
            </a:r>
            <a:endParaRPr lang="zh-CN" altLang="en-US" sz="16600" strike="noStrike" noProof="1" dirty="0">
              <a:solidFill>
                <a:srgbClr val="BDCBD1">
                  <a:alpha val="10000"/>
                </a:srgbClr>
              </a:solidFill>
              <a:latin typeface="华文中宋" panose="02010600040101010101" pitchFamily="2" charset="-122"/>
              <a:ea typeface="华文中宋" panose="02010600040101010101" pitchFamily="2" charset="-122"/>
            </a:endParaRPr>
          </a:p>
        </p:txBody>
      </p:sp>
      <p:grpSp>
        <p:nvGrpSpPr>
          <p:cNvPr id="36870" name="组合 8"/>
          <p:cNvGrpSpPr/>
          <p:nvPr userDrawn="1"/>
        </p:nvGrpSpPr>
        <p:grpSpPr>
          <a:xfrm>
            <a:off x="-147637" y="3359150"/>
            <a:ext cx="12487275" cy="131763"/>
            <a:chOff x="-135794" y="3359604"/>
            <a:chExt cx="12488455" cy="131122"/>
          </a:xfrm>
        </p:grpSpPr>
        <p:grpSp>
          <p:nvGrpSpPr>
            <p:cNvPr id="36871" name="组合 10"/>
            <p:cNvGrpSpPr/>
            <p:nvPr/>
          </p:nvGrpSpPr>
          <p:grpSpPr>
            <a:xfrm>
              <a:off x="-135794" y="3359604"/>
              <a:ext cx="2750359" cy="131122"/>
              <a:chOff x="-2382" y="3188417"/>
              <a:chExt cx="2750359" cy="131122"/>
            </a:xfrm>
          </p:grpSpPr>
          <p:sp>
            <p:nvSpPr>
              <p:cNvPr id="15" name="矩形 2"/>
              <p:cNvSpPr/>
              <p:nvPr>
                <p:custDataLst>
                  <p:tags r:id="rId7"/>
                </p:custDataLst>
              </p:nvPr>
            </p:nvSpPr>
            <p:spPr>
              <a:xfrm>
                <a:off x="-2382" y="3198019"/>
                <a:ext cx="2684798" cy="111919"/>
              </a:xfrm>
              <a:custGeom>
                <a:avLst/>
                <a:gdLst>
                  <a:gd name="connsiteX0" fmla="*/ 0 w 2682416"/>
                  <a:gd name="connsiteY0" fmla="*/ 0 h 111919"/>
                  <a:gd name="connsiteX1" fmla="*/ 2682416 w 2682416"/>
                  <a:gd name="connsiteY1" fmla="*/ 0 h 111919"/>
                  <a:gd name="connsiteX2" fmla="*/ 2682416 w 2682416"/>
                  <a:gd name="connsiteY2" fmla="*/ 111919 h 111919"/>
                  <a:gd name="connsiteX3" fmla="*/ 0 w 2682416"/>
                  <a:gd name="connsiteY3" fmla="*/ 111919 h 111919"/>
                  <a:gd name="connsiteX4" fmla="*/ 0 w 2682416"/>
                  <a:gd name="connsiteY4" fmla="*/ 0 h 111919"/>
                  <a:gd name="connsiteX0-1" fmla="*/ 0 w 2684798"/>
                  <a:gd name="connsiteY0-2" fmla="*/ 50006 h 111919"/>
                  <a:gd name="connsiteX1-3" fmla="*/ 2684798 w 2684798"/>
                  <a:gd name="connsiteY1-4" fmla="*/ 0 h 111919"/>
                  <a:gd name="connsiteX2-5" fmla="*/ 2684798 w 2684798"/>
                  <a:gd name="connsiteY2-6" fmla="*/ 111919 h 111919"/>
                  <a:gd name="connsiteX3-7" fmla="*/ 2382 w 2684798"/>
                  <a:gd name="connsiteY3-8" fmla="*/ 111919 h 111919"/>
                  <a:gd name="connsiteX4-9" fmla="*/ 0 w 2684798"/>
                  <a:gd name="connsiteY4-10" fmla="*/ 50006 h 111919"/>
                  <a:gd name="connsiteX0-11" fmla="*/ 0 w 2684798"/>
                  <a:gd name="connsiteY0-12" fmla="*/ 50006 h 111919"/>
                  <a:gd name="connsiteX1-13" fmla="*/ 2684798 w 2684798"/>
                  <a:gd name="connsiteY1-14" fmla="*/ 0 h 111919"/>
                  <a:gd name="connsiteX2-15" fmla="*/ 2684798 w 2684798"/>
                  <a:gd name="connsiteY2-16" fmla="*/ 111919 h 111919"/>
                  <a:gd name="connsiteX3-17" fmla="*/ 1 w 2684798"/>
                  <a:gd name="connsiteY3-18" fmla="*/ 50007 h 111919"/>
                  <a:gd name="connsiteX4-19" fmla="*/ 0 w 2684798"/>
                  <a:gd name="connsiteY4-20" fmla="*/ 50006 h 1119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84798" h="111919">
                    <a:moveTo>
                      <a:pt x="0" y="50006"/>
                    </a:moveTo>
                    <a:lnTo>
                      <a:pt x="2684798" y="0"/>
                    </a:lnTo>
                    <a:lnTo>
                      <a:pt x="2684798" y="111919"/>
                    </a:lnTo>
                    <a:lnTo>
                      <a:pt x="1" y="50007"/>
                    </a:lnTo>
                    <a:lnTo>
                      <a:pt x="0" y="50006"/>
                    </a:lnTo>
                    <a:close/>
                  </a:path>
                </a:pathLst>
              </a:custGeom>
              <a:gradFill>
                <a:gsLst>
                  <a:gs pos="0">
                    <a:schemeClr val="accent1">
                      <a:lumMod val="5000"/>
                      <a:lumOff val="95000"/>
                      <a:alpha val="0"/>
                    </a:schemeClr>
                  </a:gs>
                  <a:gs pos="100000">
                    <a:schemeClr val="bg1">
                      <a:lumMod val="85000"/>
                      <a:alpha val="6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a:p>
            </p:txBody>
          </p:sp>
          <p:sp>
            <p:nvSpPr>
              <p:cNvPr id="16" name="矩形 15"/>
              <p:cNvSpPr/>
              <p:nvPr>
                <p:custDataLst>
                  <p:tags r:id="rId8"/>
                </p:custDataLst>
              </p:nvPr>
            </p:nvSpPr>
            <p:spPr>
              <a:xfrm rot="2700000">
                <a:off x="2616855" y="3188417"/>
                <a:ext cx="131122" cy="13112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dirty="0"/>
              </a:p>
            </p:txBody>
          </p:sp>
        </p:grpSp>
        <p:grpSp>
          <p:nvGrpSpPr>
            <p:cNvPr id="36874" name="组合 11"/>
            <p:cNvGrpSpPr/>
            <p:nvPr/>
          </p:nvGrpSpPr>
          <p:grpSpPr>
            <a:xfrm rot="10800000">
              <a:off x="9602302" y="3359604"/>
              <a:ext cx="2750359" cy="131122"/>
              <a:chOff x="-2382" y="3188417"/>
              <a:chExt cx="2750359" cy="131122"/>
            </a:xfrm>
          </p:grpSpPr>
          <p:sp>
            <p:nvSpPr>
              <p:cNvPr id="13" name="矩形 2"/>
              <p:cNvSpPr/>
              <p:nvPr>
                <p:custDataLst>
                  <p:tags r:id="rId9"/>
                </p:custDataLst>
              </p:nvPr>
            </p:nvSpPr>
            <p:spPr>
              <a:xfrm>
                <a:off x="-2382" y="3198019"/>
                <a:ext cx="2684798" cy="111919"/>
              </a:xfrm>
              <a:custGeom>
                <a:avLst/>
                <a:gdLst>
                  <a:gd name="connsiteX0" fmla="*/ 0 w 2682416"/>
                  <a:gd name="connsiteY0" fmla="*/ 0 h 111919"/>
                  <a:gd name="connsiteX1" fmla="*/ 2682416 w 2682416"/>
                  <a:gd name="connsiteY1" fmla="*/ 0 h 111919"/>
                  <a:gd name="connsiteX2" fmla="*/ 2682416 w 2682416"/>
                  <a:gd name="connsiteY2" fmla="*/ 111919 h 111919"/>
                  <a:gd name="connsiteX3" fmla="*/ 0 w 2682416"/>
                  <a:gd name="connsiteY3" fmla="*/ 111919 h 111919"/>
                  <a:gd name="connsiteX4" fmla="*/ 0 w 2682416"/>
                  <a:gd name="connsiteY4" fmla="*/ 0 h 111919"/>
                  <a:gd name="connsiteX0-1" fmla="*/ 0 w 2684798"/>
                  <a:gd name="connsiteY0-2" fmla="*/ 50006 h 111919"/>
                  <a:gd name="connsiteX1-3" fmla="*/ 2684798 w 2684798"/>
                  <a:gd name="connsiteY1-4" fmla="*/ 0 h 111919"/>
                  <a:gd name="connsiteX2-5" fmla="*/ 2684798 w 2684798"/>
                  <a:gd name="connsiteY2-6" fmla="*/ 111919 h 111919"/>
                  <a:gd name="connsiteX3-7" fmla="*/ 2382 w 2684798"/>
                  <a:gd name="connsiteY3-8" fmla="*/ 111919 h 111919"/>
                  <a:gd name="connsiteX4-9" fmla="*/ 0 w 2684798"/>
                  <a:gd name="connsiteY4-10" fmla="*/ 50006 h 111919"/>
                  <a:gd name="connsiteX0-11" fmla="*/ 0 w 2684798"/>
                  <a:gd name="connsiteY0-12" fmla="*/ 50006 h 111919"/>
                  <a:gd name="connsiteX1-13" fmla="*/ 2684798 w 2684798"/>
                  <a:gd name="connsiteY1-14" fmla="*/ 0 h 111919"/>
                  <a:gd name="connsiteX2-15" fmla="*/ 2684798 w 2684798"/>
                  <a:gd name="connsiteY2-16" fmla="*/ 111919 h 111919"/>
                  <a:gd name="connsiteX3-17" fmla="*/ 1 w 2684798"/>
                  <a:gd name="connsiteY3-18" fmla="*/ 50007 h 111919"/>
                  <a:gd name="connsiteX4-19" fmla="*/ 0 w 2684798"/>
                  <a:gd name="connsiteY4-20" fmla="*/ 50006 h 1119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84798" h="111919">
                    <a:moveTo>
                      <a:pt x="0" y="50006"/>
                    </a:moveTo>
                    <a:lnTo>
                      <a:pt x="2684798" y="0"/>
                    </a:lnTo>
                    <a:lnTo>
                      <a:pt x="2684798" y="111919"/>
                    </a:lnTo>
                    <a:lnTo>
                      <a:pt x="1" y="50007"/>
                    </a:lnTo>
                    <a:lnTo>
                      <a:pt x="0" y="50006"/>
                    </a:lnTo>
                    <a:close/>
                  </a:path>
                </a:pathLst>
              </a:custGeom>
              <a:gradFill>
                <a:gsLst>
                  <a:gs pos="0">
                    <a:schemeClr val="accent1">
                      <a:lumMod val="5000"/>
                      <a:lumOff val="95000"/>
                      <a:alpha val="0"/>
                    </a:schemeClr>
                  </a:gs>
                  <a:gs pos="100000">
                    <a:schemeClr val="bg1">
                      <a:lumMod val="85000"/>
                      <a:alpha val="6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a:p>
            </p:txBody>
          </p:sp>
          <p:sp>
            <p:nvSpPr>
              <p:cNvPr id="14" name="矩形 13"/>
              <p:cNvSpPr/>
              <p:nvPr>
                <p:custDataLst>
                  <p:tags r:id="rId10"/>
                </p:custDataLst>
              </p:nvPr>
            </p:nvSpPr>
            <p:spPr>
              <a:xfrm rot="2700000">
                <a:off x="2616855" y="3188417"/>
                <a:ext cx="131122" cy="13112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a:p>
            </p:txBody>
          </p:sp>
        </p:grpSp>
      </p:grpSp>
      <p:sp>
        <p:nvSpPr>
          <p:cNvPr id="17" name="文本框 16"/>
          <p:cNvSpPr txBox="1"/>
          <p:nvPr userDrawn="1">
            <p:custDataLst>
              <p:tags r:id="rId11"/>
            </p:custDataLst>
          </p:nvPr>
        </p:nvSpPr>
        <p:spPr>
          <a:xfrm>
            <a:off x="-793088" y="4360024"/>
            <a:ext cx="2736651" cy="3154710"/>
          </a:xfrm>
          <a:prstGeom prst="rect">
            <a:avLst/>
          </a:prstGeom>
          <a:noFill/>
        </p:spPr>
        <p:txBody>
          <a:bodyPr wrap="none" rtlCol="0">
            <a:spAutoFit/>
          </a:bodyPr>
          <a:lstStyle/>
          <a:p>
            <a:pPr fontAlgn="base"/>
            <a:r>
              <a:rPr lang="zh-CN" altLang="en-US" sz="19900" strike="noStrike" noProof="1" dirty="0">
                <a:solidFill>
                  <a:srgbClr val="BDCBD1">
                    <a:alpha val="25000"/>
                  </a:srgbClr>
                </a:solidFill>
                <a:latin typeface="华文中宋" panose="02010600040101010101" pitchFamily="2" charset="-122"/>
                <a:ea typeface="华文中宋" panose="02010600040101010101" pitchFamily="2" charset="-122"/>
                <a:cs typeface="+mn-cs"/>
              </a:rPr>
              <a:t>字</a:t>
            </a:r>
            <a:endParaRPr lang="zh-CN" altLang="en-US" sz="19900" strike="noStrike" noProof="1" dirty="0">
              <a:solidFill>
                <a:srgbClr val="BDCBD1">
                  <a:alpha val="25000"/>
                </a:srgbClr>
              </a:solidFill>
              <a:latin typeface="华文中宋" panose="02010600040101010101" pitchFamily="2" charset="-122"/>
              <a:ea typeface="华文中宋" panose="02010600040101010101" pitchFamily="2" charset="-122"/>
            </a:endParaRPr>
          </a:p>
        </p:txBody>
      </p:sp>
      <p:sp>
        <p:nvSpPr>
          <p:cNvPr id="2" name="标题 1"/>
          <p:cNvSpPr>
            <a:spLocks noGrp="1"/>
          </p:cNvSpPr>
          <p:nvPr>
            <p:ph type="title" hasCustomPrompt="1"/>
          </p:nvPr>
        </p:nvSpPr>
        <p:spPr>
          <a:xfrm>
            <a:off x="2782021" y="2497976"/>
            <a:ext cx="6603090" cy="1862047"/>
          </a:xfrm>
        </p:spPr>
        <p:txBody>
          <a:bodyPr vert="horz" lIns="90000" tIns="46800" rIns="90000" bIns="46800" rtlCol="0" anchor="ctr" anchorCtr="0">
            <a:normAutofit/>
          </a:bodyPr>
          <a:lstStyle>
            <a:lvl1pPr marL="0" marR="0" algn="ctr" defTabSz="914400" rtl="0" eaLnBrk="1" fontAlgn="auto" latinLnBrk="0" hangingPunct="1">
              <a:lnSpc>
                <a:spcPct val="100000"/>
              </a:lnSpc>
              <a:buNone/>
              <a:defRPr kumimoji="0" lang="zh-CN" altLang="en-US" sz="11500" b="1" i="0" u="none" strike="noStrike" kern="1200" cap="none" spc="600" normalizeH="0" baseline="0" noProof="1" dirty="0">
                <a:solidFill>
                  <a:schemeClr val="tx1">
                    <a:lumMod val="85000"/>
                    <a:lumOff val="15000"/>
                  </a:schemeClr>
                </a:solidFill>
                <a:uFillTx/>
                <a:latin typeface="Arial" panose="020B0604020202020204" pitchFamily="34" charset="0"/>
                <a:ea typeface="汉仪尚巍手书W" pitchFamily="18" charset="-122"/>
                <a:cs typeface="+mj-cs"/>
                <a:sym typeface="+mn-ea"/>
              </a:defRPr>
            </a:lvl1pPr>
          </a:lstStyle>
          <a:p>
            <a:pPr lvl="0" fontAlgn="auto"/>
            <a:r>
              <a:rPr strike="noStrike" noProof="1" dirty="0">
                <a:sym typeface="+mn-ea"/>
              </a:rPr>
              <a:t>编辑标题</a:t>
            </a:r>
            <a:endParaRPr strike="noStrike" noProof="1" dirty="0">
              <a:sym typeface="+mn-ea"/>
            </a:endParaRPr>
          </a:p>
        </p:txBody>
      </p:sp>
      <p:sp>
        <p:nvSpPr>
          <p:cNvPr id="3" name="日期占位符 2"/>
          <p:cNvSpPr>
            <a:spLocks noGrp="1"/>
          </p:cNvSpPr>
          <p:nvPr>
            <p:ph type="dt" sz="half" idx="10"/>
            <p:custDataLst>
              <p:tags r:id="rId12"/>
            </p:custDataLst>
          </p:nvPr>
        </p:nvSpPr>
        <p:spPr>
          <a:xfrm>
            <a:off x="879475" y="6350000"/>
            <a:ext cx="2700338"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13"/>
            </p:custDataLst>
          </p:nvPr>
        </p:nvSpPr>
        <p:spPr>
          <a:xfrm>
            <a:off x="4116388" y="6350000"/>
            <a:ext cx="39592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14"/>
            </p:custDataLst>
          </p:nvPr>
        </p:nvSpPr>
        <p:spPr>
          <a:xfrm>
            <a:off x="8610600" y="6350000"/>
            <a:ext cx="2700338"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通用">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fontAlgn="auto"/>
            <a:r>
              <a:rPr lang="zh-CN" altLang="en-US" strike="noStrike" noProof="1" dirty="0"/>
              <a:t>单击此处编辑母版标题样式</a:t>
            </a:r>
            <a:endParaRPr lang="zh-CN" altLang="en-US" strike="noStrike" noProof="1" dirty="0"/>
          </a:p>
        </p:txBody>
      </p:sp>
      <p:sp>
        <p:nvSpPr>
          <p:cNvPr id="3" name="日期占位符 2"/>
          <p:cNvSpPr>
            <a:spLocks noGrp="1"/>
          </p:cNvSpPr>
          <p:nvPr>
            <p:ph type="dt" sz="half" idx="10"/>
            <p:custDataLst>
              <p:tags r:id="rId3"/>
            </p:custDataLst>
          </p:nvPr>
        </p:nvSpPr>
        <p:spPr>
          <a:xfrm>
            <a:off x="879475" y="6350000"/>
            <a:ext cx="2700338"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fld id="{760FBDFE-C587-4B4C-A407-44438C67B59E}" type="datetimeFigureOut">
              <a:rPr lang="zh-CN" altLang="en-US" strike="noStrike" noProof="1" smtClean="0">
                <a:latin typeface="隶书" panose="02010509060101010101" pitchFamily="49" charset="-122"/>
                <a:ea typeface="隶书" panose="02010509060101010101" pitchFamily="49" charset="-122"/>
                <a:cs typeface="+mn-cs"/>
              </a:rPr>
            </a:fld>
            <a:endParaRPr lang="zh-CN" altLang="en-US" strike="noStrike" noProof="1"/>
          </a:p>
        </p:txBody>
      </p:sp>
      <p:sp>
        <p:nvSpPr>
          <p:cNvPr id="4" name="页脚占位符 3"/>
          <p:cNvSpPr>
            <a:spLocks noGrp="1"/>
          </p:cNvSpPr>
          <p:nvPr>
            <p:ph type="ftr" sz="quarter" idx="11"/>
            <p:custDataLst>
              <p:tags r:id="rId4"/>
            </p:custDataLst>
          </p:nvPr>
        </p:nvSpPr>
        <p:spPr>
          <a:xfrm>
            <a:off x="4116388" y="6350000"/>
            <a:ext cx="3959225"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5"/>
            </p:custDataLst>
          </p:nvPr>
        </p:nvSpPr>
        <p:spPr>
          <a:xfrm>
            <a:off x="8610600" y="6350000"/>
            <a:ext cx="2700338"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fld id="{49AE70B2-8BF9-45C0-BB95-33D1B9D3A854}" type="slidenum">
              <a:rPr lang="zh-CN" altLang="en-US" strike="noStrike" noProof="1" smtClean="0">
                <a:latin typeface="隶书" panose="02010509060101010101" pitchFamily="49" charset="-122"/>
                <a:ea typeface="隶书" panose="02010509060101010101" pitchFamily="49" charset="-122"/>
                <a:cs typeface="+mn-cs"/>
              </a:rPr>
            </a:fld>
            <a:endParaRPr lang="zh-CN" altLang="en-US" strike="noStrike" noProof="1" dirty="0"/>
          </a:p>
        </p:txBody>
      </p:sp>
    </p:spTree>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相框">
    <p:bg>
      <p:bgPr>
        <a:blipFill rotWithShape="0">
          <a:blip r:embed="rId2"/>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3"/>
            </p:custDataLst>
          </p:nvPr>
        </p:nvSpPr>
        <p:spPr>
          <a:xfrm>
            <a:off x="292100" y="304800"/>
            <a:ext cx="11607800" cy="6248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baseline="0" noProof="1">
              <a:latin typeface="隶书" panose="02010509060101010101" pitchFamily="49" charset="-122"/>
              <a:ea typeface="隶书" panose="02010509060101010101" pitchFamily="49" charset="-122"/>
            </a:endParaRPr>
          </a:p>
        </p:txBody>
      </p:sp>
      <p:grpSp>
        <p:nvGrpSpPr>
          <p:cNvPr id="38916" name="组合 9"/>
          <p:cNvGrpSpPr/>
          <p:nvPr userDrawn="1"/>
        </p:nvGrpSpPr>
        <p:grpSpPr>
          <a:xfrm>
            <a:off x="9720263" y="396875"/>
            <a:ext cx="2039937" cy="661988"/>
            <a:chOff x="9814560" y="164465"/>
            <a:chExt cx="2192655" cy="711835"/>
          </a:xfrm>
        </p:grpSpPr>
        <p:pic>
          <p:nvPicPr>
            <p:cNvPr id="38917" name="图片 13"/>
            <p:cNvPicPr>
              <a:picLocks noChangeAspect="1"/>
            </p:cNvPicPr>
            <p:nvPr userDrawn="1">
              <p:custDataLst>
                <p:tags r:id="rId4"/>
              </p:custDataLst>
            </p:nvPr>
          </p:nvPicPr>
          <p:blipFill>
            <a:blip r:embed="rId5"/>
            <a:stretch>
              <a:fillRect/>
            </a:stretch>
          </p:blipFill>
          <p:spPr>
            <a:xfrm>
              <a:off x="10479405" y="164465"/>
              <a:ext cx="1527810" cy="711835"/>
            </a:xfrm>
            <a:prstGeom prst="rect">
              <a:avLst/>
            </a:prstGeom>
            <a:noFill/>
            <a:ln w="9525">
              <a:noFill/>
            </a:ln>
          </p:spPr>
        </p:pic>
        <p:pic>
          <p:nvPicPr>
            <p:cNvPr id="38918" name="图片 14"/>
            <p:cNvPicPr>
              <a:picLocks noChangeAspect="1"/>
            </p:cNvPicPr>
            <p:nvPr userDrawn="1">
              <p:custDataLst>
                <p:tags r:id="rId6"/>
              </p:custDataLst>
            </p:nvPr>
          </p:nvPicPr>
          <p:blipFill>
            <a:blip r:embed="rId7"/>
            <a:stretch>
              <a:fillRect/>
            </a:stretch>
          </p:blipFill>
          <p:spPr>
            <a:xfrm flipH="1" flipV="1">
              <a:off x="9814560" y="347980"/>
              <a:ext cx="741045" cy="345440"/>
            </a:xfrm>
            <a:prstGeom prst="rect">
              <a:avLst/>
            </a:prstGeom>
            <a:noFill/>
            <a:ln w="9525">
              <a:noFill/>
            </a:ln>
          </p:spPr>
        </p:pic>
      </p:grpSp>
      <p:grpSp>
        <p:nvGrpSpPr>
          <p:cNvPr id="38919" name="组合 10"/>
          <p:cNvGrpSpPr/>
          <p:nvPr userDrawn="1"/>
        </p:nvGrpSpPr>
        <p:grpSpPr>
          <a:xfrm>
            <a:off x="450850" y="5737225"/>
            <a:ext cx="2089150" cy="736600"/>
            <a:chOff x="184785" y="5835650"/>
            <a:chExt cx="2512695" cy="886460"/>
          </a:xfrm>
        </p:grpSpPr>
        <p:pic>
          <p:nvPicPr>
            <p:cNvPr id="38920" name="图片 11"/>
            <p:cNvPicPr>
              <a:picLocks noChangeAspect="1"/>
            </p:cNvPicPr>
            <p:nvPr userDrawn="1">
              <p:custDataLst>
                <p:tags r:id="rId8"/>
              </p:custDataLst>
            </p:nvPr>
          </p:nvPicPr>
          <p:blipFill>
            <a:blip r:embed="rId9"/>
            <a:stretch>
              <a:fillRect/>
            </a:stretch>
          </p:blipFill>
          <p:spPr>
            <a:xfrm>
              <a:off x="184785" y="5957570"/>
              <a:ext cx="1771650" cy="764540"/>
            </a:xfrm>
            <a:prstGeom prst="rect">
              <a:avLst/>
            </a:prstGeom>
            <a:noFill/>
            <a:ln w="9525">
              <a:noFill/>
            </a:ln>
          </p:spPr>
        </p:pic>
        <p:pic>
          <p:nvPicPr>
            <p:cNvPr id="38921" name="图片 12"/>
            <p:cNvPicPr>
              <a:picLocks noChangeAspect="1"/>
            </p:cNvPicPr>
            <p:nvPr userDrawn="1">
              <p:custDataLst>
                <p:tags r:id="rId10"/>
              </p:custDataLst>
            </p:nvPr>
          </p:nvPicPr>
          <p:blipFill>
            <a:blip r:embed="rId11"/>
            <a:stretch>
              <a:fillRect/>
            </a:stretch>
          </p:blipFill>
          <p:spPr>
            <a:xfrm flipH="1" flipV="1">
              <a:off x="1956435" y="5835650"/>
              <a:ext cx="741045" cy="345440"/>
            </a:xfrm>
            <a:prstGeom prst="rect">
              <a:avLst/>
            </a:prstGeom>
            <a:noFill/>
            <a:ln w="9525">
              <a:noFill/>
            </a:ln>
          </p:spPr>
        </p:pic>
      </p:grpSp>
      <p:sp>
        <p:nvSpPr>
          <p:cNvPr id="2" name="标题 1"/>
          <p:cNvSpPr>
            <a:spLocks noGrp="1"/>
          </p:cNvSpPr>
          <p:nvPr userDrawn="1">
            <p:ph type="title" hasCustomPrompt="1"/>
          </p:nvPr>
        </p:nvSpPr>
        <p:spPr>
          <a:xfrm>
            <a:off x="1281600" y="1249200"/>
            <a:ext cx="9626400" cy="723600"/>
          </a:xfrm>
        </p:spPr>
        <p:txBody>
          <a:bodyPr lIns="90000" tIns="46800" rIns="90000" bIns="46800" anchor="ctr">
            <a:normAutofit/>
          </a:bodyPr>
          <a:lstStyle>
            <a:lvl1pPr>
              <a:defRPr sz="3200" baseline="0">
                <a:solidFill>
                  <a:schemeClr val="tx1">
                    <a:lumMod val="85000"/>
                    <a:lumOff val="15000"/>
                  </a:schemeClr>
                </a:solidFill>
                <a:latin typeface="Arial" panose="020B0604020202020204" pitchFamily="34" charset="0"/>
                <a:ea typeface="隶书" panose="02010509060101010101" pitchFamily="49" charset="-122"/>
              </a:defRPr>
            </a:lvl1pPr>
          </a:lstStyle>
          <a:p>
            <a:pPr fontAlgn="auto"/>
            <a:r>
              <a:rPr lang="zh-CN" altLang="en-US" strike="noStrike" noProof="1" dirty="0"/>
              <a:t>单击此处编辑标题</a:t>
            </a:r>
            <a:endParaRPr lang="zh-CN" altLang="en-US" strike="noStrike" noProof="1" dirty="0"/>
          </a:p>
        </p:txBody>
      </p:sp>
      <p:sp>
        <p:nvSpPr>
          <p:cNvPr id="7" name="内容占位符 6"/>
          <p:cNvSpPr>
            <a:spLocks noGrp="1"/>
          </p:cNvSpPr>
          <p:nvPr userDrawn="1">
            <p:ph sz="quarter" idx="13"/>
          </p:nvPr>
        </p:nvSpPr>
        <p:spPr>
          <a:xfrm>
            <a:off x="1281113" y="2163600"/>
            <a:ext cx="9626600" cy="34452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userDrawn="1">
            <p:ph type="dt" sz="half" idx="10"/>
            <p:custDataLst>
              <p:tags r:id="rId12"/>
            </p:custDataLst>
          </p:nvPr>
        </p:nvSpPr>
        <p:spPr>
          <a:xfrm>
            <a:off x="879475" y="6350000"/>
            <a:ext cx="2700338"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fld id="{760FBDFE-C587-4B4C-A407-44438C67B59E}" type="datetimeFigureOut">
              <a:rPr lang="zh-CN" altLang="en-US" strike="noStrike" noProof="1" smtClean="0">
                <a:latin typeface="隶书" panose="02010509060101010101" pitchFamily="49" charset="-122"/>
                <a:ea typeface="隶书" panose="02010509060101010101" pitchFamily="49" charset="-122"/>
                <a:cs typeface="+mn-cs"/>
              </a:rPr>
            </a:fld>
            <a:endParaRPr lang="zh-CN" altLang="en-US" strike="noStrike" noProof="1"/>
          </a:p>
        </p:txBody>
      </p:sp>
      <p:sp>
        <p:nvSpPr>
          <p:cNvPr id="4" name="页脚占位符 3"/>
          <p:cNvSpPr>
            <a:spLocks noGrp="1"/>
          </p:cNvSpPr>
          <p:nvPr userDrawn="1">
            <p:ph type="ftr" sz="quarter" idx="11"/>
            <p:custDataLst>
              <p:tags r:id="rId13"/>
            </p:custDataLst>
          </p:nvPr>
        </p:nvSpPr>
        <p:spPr>
          <a:xfrm>
            <a:off x="4116388" y="6350000"/>
            <a:ext cx="3959225"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endParaRPr lang="zh-CN" altLang="en-US" strike="noStrike" noProof="1" dirty="0"/>
          </a:p>
        </p:txBody>
      </p:sp>
      <p:sp>
        <p:nvSpPr>
          <p:cNvPr id="5" name="灯片编号占位符 4"/>
          <p:cNvSpPr>
            <a:spLocks noGrp="1"/>
          </p:cNvSpPr>
          <p:nvPr userDrawn="1">
            <p:ph type="sldNum" sz="quarter" idx="12"/>
            <p:custDataLst>
              <p:tags r:id="rId14"/>
            </p:custDataLst>
          </p:nvPr>
        </p:nvSpPr>
        <p:spPr>
          <a:xfrm>
            <a:off x="8610600" y="6350000"/>
            <a:ext cx="2700338"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fld id="{49AE70B2-8BF9-45C0-BB95-33D1B9D3A854}" type="slidenum">
              <a:rPr lang="zh-CN" altLang="en-US" strike="noStrike" noProof="1" smtClean="0">
                <a:latin typeface="隶书" panose="02010509060101010101" pitchFamily="49" charset="-122"/>
                <a:ea typeface="隶书" panose="02010509060101010101" pitchFamily="49" charset="-122"/>
                <a:cs typeface="+mn-cs"/>
              </a:rPr>
            </a:fld>
            <a:endParaRPr lang="zh-CN" altLang="en-US" strike="noStrike" noProof="1" dirty="0"/>
          </a:p>
        </p:txBody>
      </p:sp>
    </p:spTree>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左右">
    <p:bg>
      <p:bgPr>
        <a:blipFill rotWithShape="0">
          <a:blip r:embed="rId2"/>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3"/>
            </p:custDataLst>
          </p:nvPr>
        </p:nvSpPr>
        <p:spPr>
          <a:xfrm>
            <a:off x="0" y="0"/>
            <a:ext cx="4822825" cy="6865938"/>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800" strike="noStrike" baseline="0" noProof="1" dirty="0">
              <a:latin typeface="隶书" panose="02010509060101010101" pitchFamily="49" charset="-122"/>
              <a:ea typeface="隶书" panose="02010509060101010101" pitchFamily="49" charset="-122"/>
              <a:sym typeface="+mn-ea"/>
            </a:endParaRPr>
          </a:p>
        </p:txBody>
      </p:sp>
      <p:grpSp>
        <p:nvGrpSpPr>
          <p:cNvPr id="39940" name="组合 11"/>
          <p:cNvGrpSpPr/>
          <p:nvPr userDrawn="1"/>
        </p:nvGrpSpPr>
        <p:grpSpPr>
          <a:xfrm>
            <a:off x="184150" y="5835650"/>
            <a:ext cx="2513013" cy="885825"/>
            <a:chOff x="184785" y="5835650"/>
            <a:chExt cx="2512695" cy="886460"/>
          </a:xfrm>
        </p:grpSpPr>
        <p:pic>
          <p:nvPicPr>
            <p:cNvPr id="39941" name="图片 12"/>
            <p:cNvPicPr>
              <a:picLocks noChangeAspect="1"/>
            </p:cNvPicPr>
            <p:nvPr userDrawn="1">
              <p:custDataLst>
                <p:tags r:id="rId4"/>
              </p:custDataLst>
            </p:nvPr>
          </p:nvPicPr>
          <p:blipFill>
            <a:blip r:embed="rId5"/>
            <a:stretch>
              <a:fillRect/>
            </a:stretch>
          </p:blipFill>
          <p:spPr>
            <a:xfrm>
              <a:off x="184785" y="5957570"/>
              <a:ext cx="1771650" cy="764540"/>
            </a:xfrm>
            <a:prstGeom prst="rect">
              <a:avLst/>
            </a:prstGeom>
            <a:noFill/>
            <a:ln w="9525">
              <a:noFill/>
            </a:ln>
          </p:spPr>
        </p:pic>
        <p:pic>
          <p:nvPicPr>
            <p:cNvPr id="39942" name="图片 13"/>
            <p:cNvPicPr>
              <a:picLocks noChangeAspect="1"/>
            </p:cNvPicPr>
            <p:nvPr userDrawn="1">
              <p:custDataLst>
                <p:tags r:id="rId6"/>
              </p:custDataLst>
            </p:nvPr>
          </p:nvPicPr>
          <p:blipFill>
            <a:blip r:embed="rId7"/>
            <a:stretch>
              <a:fillRect/>
            </a:stretch>
          </p:blipFill>
          <p:spPr>
            <a:xfrm flipH="1" flipV="1">
              <a:off x="1956435" y="5835650"/>
              <a:ext cx="741045" cy="345440"/>
            </a:xfrm>
            <a:prstGeom prst="rect">
              <a:avLst/>
            </a:prstGeom>
            <a:noFill/>
            <a:ln w="9525">
              <a:noFill/>
            </a:ln>
          </p:spPr>
        </p:pic>
      </p:grpSp>
      <p:sp>
        <p:nvSpPr>
          <p:cNvPr id="2" name="标题 1"/>
          <p:cNvSpPr>
            <a:spLocks noGrp="1"/>
          </p:cNvSpPr>
          <p:nvPr>
            <p:ph type="title" hasCustomPrompt="1"/>
          </p:nvPr>
        </p:nvSpPr>
        <p:spPr>
          <a:xfrm>
            <a:off x="583200" y="770400"/>
            <a:ext cx="3960000" cy="882000"/>
          </a:xfrm>
        </p:spPr>
        <p:txBody>
          <a:bodyPr lIns="90000" tIns="46800" rIns="90000" bIns="46800" anchor="ctr">
            <a:normAutofit/>
          </a:bodyPr>
          <a:lstStyle>
            <a:lvl1pPr>
              <a:defRPr sz="3600" baseline="0">
                <a:solidFill>
                  <a:schemeClr val="tx1">
                    <a:lumMod val="85000"/>
                    <a:lumOff val="15000"/>
                  </a:schemeClr>
                </a:solidFill>
                <a:latin typeface="Arial" panose="020B0604020202020204" pitchFamily="34" charset="0"/>
                <a:ea typeface="隶书" panose="02010509060101010101" pitchFamily="49" charset="-122"/>
              </a:defRPr>
            </a:lvl1pPr>
          </a:lstStyle>
          <a:p>
            <a:pPr fontAlgn="auto"/>
            <a:r>
              <a:rPr lang="zh-CN" altLang="en-US" strike="noStrike" noProof="1" dirty="0"/>
              <a:t>单击编辑标题</a:t>
            </a:r>
            <a:endParaRPr lang="zh-CN" altLang="en-US" strike="noStrike" noProof="1" dirty="0"/>
          </a:p>
        </p:txBody>
      </p:sp>
      <p:sp>
        <p:nvSpPr>
          <p:cNvPr id="7" name="文本占位符 6"/>
          <p:cNvSpPr>
            <a:spLocks noGrp="1"/>
          </p:cNvSpPr>
          <p:nvPr>
            <p:ph type="body" sz="quarter" idx="13"/>
          </p:nvPr>
        </p:nvSpPr>
        <p:spPr>
          <a:xfrm>
            <a:off x="586800" y="1764000"/>
            <a:ext cx="3956400" cy="40932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9" name="内容占位符 8"/>
          <p:cNvSpPr>
            <a:spLocks noGrp="1"/>
          </p:cNvSpPr>
          <p:nvPr>
            <p:ph sz="quarter" idx="14"/>
          </p:nvPr>
        </p:nvSpPr>
        <p:spPr>
          <a:xfrm>
            <a:off x="5101200" y="769938"/>
            <a:ext cx="6480000" cy="5087937"/>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8"/>
            </p:custDataLst>
          </p:nvPr>
        </p:nvSpPr>
        <p:spPr>
          <a:xfrm>
            <a:off x="879475" y="6350000"/>
            <a:ext cx="2700338"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fld id="{760FBDFE-C587-4B4C-A407-44438C67B59E}" type="datetimeFigureOut">
              <a:rPr lang="zh-CN" altLang="en-US" strike="noStrike" noProof="1" smtClean="0">
                <a:latin typeface="隶书" panose="02010509060101010101" pitchFamily="49" charset="-122"/>
                <a:ea typeface="隶书" panose="02010509060101010101" pitchFamily="49"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4116388" y="6350000"/>
            <a:ext cx="3959225"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10"/>
            </p:custDataLst>
          </p:nvPr>
        </p:nvSpPr>
        <p:spPr>
          <a:xfrm>
            <a:off x="8610600" y="6350000"/>
            <a:ext cx="2700338"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fld id="{49AE70B2-8BF9-45C0-BB95-33D1B9D3A854}" type="slidenum">
              <a:rPr lang="zh-CN" altLang="en-US" strike="noStrike" noProof="1" smtClean="0">
                <a:latin typeface="隶书" panose="02010509060101010101" pitchFamily="49" charset="-122"/>
                <a:ea typeface="隶书" panose="02010509060101010101" pitchFamily="49" charset="-122"/>
                <a:cs typeface="+mn-cs"/>
              </a:rPr>
            </a:fld>
            <a:endParaRPr lang="zh-CN" altLang="en-US" strike="noStrike" noProof="1" dirty="0"/>
          </a:p>
        </p:txBody>
      </p:sp>
    </p:spTree>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上下">
    <p:bg>
      <p:bgPr>
        <a:blipFill rotWithShape="0">
          <a:blip r:embed="rId2"/>
          <a:stretch>
            <a:fillRect/>
          </a:stretch>
        </a:blipFill>
        <a:effectLst/>
      </p:bgPr>
    </p:bg>
    <p:spTree>
      <p:nvGrpSpPr>
        <p:cNvPr id="1" name=""/>
        <p:cNvGrpSpPr/>
        <p:nvPr/>
      </p:nvGrpSpPr>
      <p:grpSpPr>
        <a:xfrm>
          <a:off x="0" y="0"/>
          <a:ext cx="0" cy="0"/>
          <a:chOff x="0" y="0"/>
          <a:chExt cx="0" cy="0"/>
        </a:xfrm>
      </p:grpSpPr>
      <p:sp>
        <p:nvSpPr>
          <p:cNvPr id="10" name="矩形 9"/>
          <p:cNvSpPr/>
          <p:nvPr userDrawn="1">
            <p:custDataLst>
              <p:tags r:id="rId3"/>
            </p:custDataLst>
          </p:nvPr>
        </p:nvSpPr>
        <p:spPr>
          <a:xfrm>
            <a:off x="0" y="0"/>
            <a:ext cx="12192000" cy="266382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800" strike="noStrike" baseline="0" noProof="1">
              <a:latin typeface="隶书" panose="02010509060101010101" pitchFamily="49" charset="-122"/>
              <a:ea typeface="隶书" panose="02010509060101010101" pitchFamily="49" charset="-122"/>
              <a:sym typeface="+mn-ea"/>
            </a:endParaRPr>
          </a:p>
        </p:txBody>
      </p:sp>
      <p:grpSp>
        <p:nvGrpSpPr>
          <p:cNvPr id="40964" name="组合 10"/>
          <p:cNvGrpSpPr/>
          <p:nvPr userDrawn="1"/>
        </p:nvGrpSpPr>
        <p:grpSpPr>
          <a:xfrm>
            <a:off x="9813925" y="165100"/>
            <a:ext cx="2193925" cy="711200"/>
            <a:chOff x="9814560" y="164465"/>
            <a:chExt cx="2192655" cy="711835"/>
          </a:xfrm>
        </p:grpSpPr>
        <p:pic>
          <p:nvPicPr>
            <p:cNvPr id="40965" name="图片 11"/>
            <p:cNvPicPr>
              <a:picLocks noChangeAspect="1"/>
            </p:cNvPicPr>
            <p:nvPr userDrawn="1">
              <p:custDataLst>
                <p:tags r:id="rId4"/>
              </p:custDataLst>
            </p:nvPr>
          </p:nvPicPr>
          <p:blipFill>
            <a:blip r:embed="rId5"/>
            <a:stretch>
              <a:fillRect/>
            </a:stretch>
          </p:blipFill>
          <p:spPr>
            <a:xfrm>
              <a:off x="10479405" y="164465"/>
              <a:ext cx="1527810" cy="711835"/>
            </a:xfrm>
            <a:prstGeom prst="rect">
              <a:avLst/>
            </a:prstGeom>
            <a:noFill/>
            <a:ln w="9525">
              <a:noFill/>
            </a:ln>
          </p:spPr>
        </p:pic>
        <p:pic>
          <p:nvPicPr>
            <p:cNvPr id="40966" name="图片 12"/>
            <p:cNvPicPr>
              <a:picLocks noChangeAspect="1"/>
            </p:cNvPicPr>
            <p:nvPr userDrawn="1">
              <p:custDataLst>
                <p:tags r:id="rId6"/>
              </p:custDataLst>
            </p:nvPr>
          </p:nvPicPr>
          <p:blipFill>
            <a:blip r:embed="rId7"/>
            <a:stretch>
              <a:fillRect/>
            </a:stretch>
          </p:blipFill>
          <p:spPr>
            <a:xfrm flipH="1" flipV="1">
              <a:off x="9814560" y="347980"/>
              <a:ext cx="741045" cy="345440"/>
            </a:xfrm>
            <a:prstGeom prst="rect">
              <a:avLst/>
            </a:prstGeom>
            <a:noFill/>
            <a:ln w="9525">
              <a:noFill/>
            </a:ln>
          </p:spPr>
        </p:pic>
      </p:grpSp>
      <p:sp>
        <p:nvSpPr>
          <p:cNvPr id="2" name="标题 1"/>
          <p:cNvSpPr>
            <a:spLocks noGrp="1"/>
          </p:cNvSpPr>
          <p:nvPr>
            <p:ph type="title"/>
          </p:nvPr>
        </p:nvSpPr>
        <p:spPr>
          <a:xfrm>
            <a:off x="612000" y="781200"/>
            <a:ext cx="10976400" cy="626400"/>
          </a:xfrm>
        </p:spPr>
        <p:txBody>
          <a:bodyPr lIns="90000" tIns="46800" rIns="90000" bIns="46800" anchor="ctr">
            <a:normAutofit/>
          </a:bodyPr>
          <a:lstStyle>
            <a:lvl1pPr algn="ctr">
              <a:defRPr sz="3600" baseline="0">
                <a:solidFill>
                  <a:schemeClr val="tx1">
                    <a:lumMod val="85000"/>
                    <a:lumOff val="15000"/>
                  </a:schemeClr>
                </a:solidFill>
                <a:latin typeface="Arial" panose="020B0604020202020204" pitchFamily="34" charset="0"/>
                <a:ea typeface="隶书" panose="02010509060101010101" pitchFamily="49" charset="-122"/>
              </a:defRPr>
            </a:lvl1pPr>
          </a:lstStyle>
          <a:p>
            <a:pPr fontAlgn="auto"/>
            <a:r>
              <a:rPr lang="zh-CN" altLang="en-US" strike="noStrike" noProof="1" dirty="0"/>
              <a:t>单击此处编辑母版标题样式</a:t>
            </a:r>
            <a:endParaRPr lang="zh-CN" altLang="en-US" strike="noStrike" noProof="1" dirty="0"/>
          </a:p>
        </p:txBody>
      </p:sp>
      <p:sp>
        <p:nvSpPr>
          <p:cNvPr id="7" name="文本占位符 6"/>
          <p:cNvSpPr>
            <a:spLocks noGrp="1"/>
          </p:cNvSpPr>
          <p:nvPr>
            <p:ph type="body" sz="quarter" idx="13"/>
          </p:nvPr>
        </p:nvSpPr>
        <p:spPr>
          <a:xfrm>
            <a:off x="612000" y="1659600"/>
            <a:ext cx="10975975" cy="828000"/>
          </a:xfrm>
        </p:spPr>
        <p:txBody>
          <a:bodyPr lIns="90000" tIns="46800" rIns="90000" bIns="46800">
            <a:normAutofit/>
          </a:bodyPr>
          <a:lstStyle>
            <a:lvl1pPr marL="0" indent="0" algn="ctr">
              <a:buNone/>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lvl="0" fontAlgn="auto"/>
            <a:r>
              <a:rPr lang="zh-CN" altLang="en-US" strike="noStrike" noProof="1" dirty="0"/>
              <a:t>单击此处编辑母版文本样式</a:t>
            </a:r>
            <a:endParaRPr lang="zh-CN" altLang="en-US" strike="noStrike" noProof="1" dirty="0"/>
          </a:p>
        </p:txBody>
      </p:sp>
      <p:sp>
        <p:nvSpPr>
          <p:cNvPr id="9" name="内容占位符 8"/>
          <p:cNvSpPr>
            <a:spLocks noGrp="1"/>
          </p:cNvSpPr>
          <p:nvPr>
            <p:ph sz="quarter" idx="14"/>
          </p:nvPr>
        </p:nvSpPr>
        <p:spPr>
          <a:xfrm>
            <a:off x="612775" y="2808000"/>
            <a:ext cx="10965600" cy="34308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8"/>
            </p:custDataLst>
          </p:nvPr>
        </p:nvSpPr>
        <p:spPr>
          <a:xfrm>
            <a:off x="879475" y="6350000"/>
            <a:ext cx="2700338"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fld id="{760FBDFE-C587-4B4C-A407-44438C67B59E}" type="datetimeFigureOut">
              <a:rPr lang="zh-CN" altLang="en-US" strike="noStrike" noProof="1" smtClean="0">
                <a:latin typeface="隶书" panose="02010509060101010101" pitchFamily="49" charset="-122"/>
                <a:ea typeface="隶书" panose="02010509060101010101" pitchFamily="49"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4116388" y="6350000"/>
            <a:ext cx="3959225"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10"/>
            </p:custDataLst>
          </p:nvPr>
        </p:nvSpPr>
        <p:spPr>
          <a:xfrm>
            <a:off x="8610600" y="6350000"/>
            <a:ext cx="2700338"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fld id="{49AE70B2-8BF9-45C0-BB95-33D1B9D3A854}" type="slidenum">
              <a:rPr lang="zh-CN" altLang="en-US" strike="noStrike" noProof="1" smtClean="0">
                <a:latin typeface="隶书" panose="02010509060101010101" pitchFamily="49" charset="-122"/>
                <a:ea typeface="隶书" panose="02010509060101010101" pitchFamily="49" charset="-122"/>
                <a:cs typeface="+mn-cs"/>
              </a:rPr>
            </a:fld>
            <a:endParaRPr lang="zh-CN" altLang="en-US" strike="noStrike" noProof="1" dirty="0"/>
          </a:p>
        </p:txBody>
      </p:sp>
    </p:spTree>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下上">
    <p:bg>
      <p:bgPr>
        <a:blipFill rotWithShape="0">
          <a:blip r:embed="rId2"/>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3"/>
            </p:custDataLst>
          </p:nvPr>
        </p:nvSpPr>
        <p:spPr>
          <a:xfrm>
            <a:off x="0" y="5029200"/>
            <a:ext cx="12192000" cy="18288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800" strike="noStrike" baseline="0" noProof="1">
              <a:latin typeface="隶书" panose="02010509060101010101" pitchFamily="49" charset="-122"/>
              <a:ea typeface="隶书" panose="02010509060101010101" pitchFamily="49" charset="-122"/>
              <a:sym typeface="+mn-ea"/>
            </a:endParaRPr>
          </a:p>
        </p:txBody>
      </p:sp>
      <p:grpSp>
        <p:nvGrpSpPr>
          <p:cNvPr id="41988" name="组合 9"/>
          <p:cNvGrpSpPr/>
          <p:nvPr userDrawn="1"/>
        </p:nvGrpSpPr>
        <p:grpSpPr>
          <a:xfrm>
            <a:off x="184150" y="5835650"/>
            <a:ext cx="2513013" cy="885825"/>
            <a:chOff x="184785" y="5835650"/>
            <a:chExt cx="2512695" cy="886460"/>
          </a:xfrm>
        </p:grpSpPr>
        <p:pic>
          <p:nvPicPr>
            <p:cNvPr id="41989" name="图片 10"/>
            <p:cNvPicPr>
              <a:picLocks noChangeAspect="1"/>
            </p:cNvPicPr>
            <p:nvPr userDrawn="1">
              <p:custDataLst>
                <p:tags r:id="rId4"/>
              </p:custDataLst>
            </p:nvPr>
          </p:nvPicPr>
          <p:blipFill>
            <a:blip r:embed="rId5"/>
            <a:stretch>
              <a:fillRect/>
            </a:stretch>
          </p:blipFill>
          <p:spPr>
            <a:xfrm>
              <a:off x="184785" y="5957570"/>
              <a:ext cx="1771650" cy="764540"/>
            </a:xfrm>
            <a:prstGeom prst="rect">
              <a:avLst/>
            </a:prstGeom>
            <a:noFill/>
            <a:ln w="9525">
              <a:noFill/>
            </a:ln>
          </p:spPr>
        </p:pic>
        <p:pic>
          <p:nvPicPr>
            <p:cNvPr id="41990" name="图片 11"/>
            <p:cNvPicPr>
              <a:picLocks noChangeAspect="1"/>
            </p:cNvPicPr>
            <p:nvPr userDrawn="1">
              <p:custDataLst>
                <p:tags r:id="rId6"/>
              </p:custDataLst>
            </p:nvPr>
          </p:nvPicPr>
          <p:blipFill>
            <a:blip r:embed="rId7"/>
            <a:stretch>
              <a:fillRect/>
            </a:stretch>
          </p:blipFill>
          <p:spPr>
            <a:xfrm flipH="1" flipV="1">
              <a:off x="1956435" y="5835650"/>
              <a:ext cx="741045" cy="345440"/>
            </a:xfrm>
            <a:prstGeom prst="rect">
              <a:avLst/>
            </a:prstGeom>
            <a:noFill/>
            <a:ln w="9525">
              <a:noFill/>
            </a:ln>
          </p:spPr>
        </p:pic>
      </p:grpSp>
      <p:sp>
        <p:nvSpPr>
          <p:cNvPr id="2" name="标题 1"/>
          <p:cNvSpPr>
            <a:spLocks noGrp="1"/>
          </p:cNvSpPr>
          <p:nvPr>
            <p:ph type="title"/>
          </p:nvPr>
        </p:nvSpPr>
        <p:spPr>
          <a:xfrm>
            <a:off x="604800" y="669600"/>
            <a:ext cx="10976400" cy="565200"/>
          </a:xfrm>
        </p:spPr>
        <p:txBody>
          <a:bodyPr lIns="90000" tIns="46800" rIns="90000" bIns="46800" anchor="ctr">
            <a:normAutofit/>
          </a:bodyPr>
          <a:lstStyle>
            <a:lvl1pPr algn="ctr">
              <a:defRPr sz="3200" baseline="0">
                <a:solidFill>
                  <a:schemeClr val="tx1">
                    <a:lumMod val="85000"/>
                    <a:lumOff val="15000"/>
                  </a:schemeClr>
                </a:solidFill>
                <a:latin typeface="Arial" panose="020B0604020202020204" pitchFamily="34" charset="0"/>
                <a:ea typeface="隶书" panose="02010509060101010101" pitchFamily="49" charset="-122"/>
              </a:defRPr>
            </a:lvl1pPr>
          </a:lstStyle>
          <a:p>
            <a:pPr fontAlgn="auto"/>
            <a:r>
              <a:rPr lang="zh-CN" altLang="en-US" strike="noStrike" noProof="1" dirty="0"/>
              <a:t>单击此处编辑母版标题样式</a:t>
            </a:r>
            <a:endParaRPr lang="zh-CN" altLang="en-US" strike="noStrike" noProof="1" dirty="0"/>
          </a:p>
        </p:txBody>
      </p:sp>
      <p:sp>
        <p:nvSpPr>
          <p:cNvPr id="7" name="内容占位符 6"/>
          <p:cNvSpPr>
            <a:spLocks noGrp="1"/>
          </p:cNvSpPr>
          <p:nvPr>
            <p:ph sz="quarter" idx="13"/>
          </p:nvPr>
        </p:nvSpPr>
        <p:spPr>
          <a:xfrm>
            <a:off x="604837" y="1681200"/>
            <a:ext cx="10990800" cy="32112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9" name="文本占位符 8"/>
          <p:cNvSpPr>
            <a:spLocks noGrp="1"/>
          </p:cNvSpPr>
          <p:nvPr>
            <p:ph type="body" sz="quarter" idx="14"/>
          </p:nvPr>
        </p:nvSpPr>
        <p:spPr>
          <a:xfrm>
            <a:off x="594000" y="5180400"/>
            <a:ext cx="11001600" cy="1011600"/>
          </a:xfrm>
        </p:spPr>
        <p:txBody>
          <a:bodyPr lIns="90000" tIns="46800" rIns="90000" bIns="46800">
            <a:normAutofit/>
          </a:bodyPr>
          <a:lstStyle>
            <a:lvl1pPr marL="0" indent="0">
              <a:buNone/>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8"/>
            </p:custDataLst>
          </p:nvPr>
        </p:nvSpPr>
        <p:spPr>
          <a:xfrm>
            <a:off x="879475" y="6350000"/>
            <a:ext cx="2700338"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fld id="{760FBDFE-C587-4B4C-A407-44438C67B59E}" type="datetimeFigureOut">
              <a:rPr lang="zh-CN" altLang="en-US" strike="noStrike" noProof="1" smtClean="0">
                <a:latin typeface="隶书" panose="02010509060101010101" pitchFamily="49" charset="-122"/>
                <a:ea typeface="隶书" panose="02010509060101010101" pitchFamily="49"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4116388" y="6350000"/>
            <a:ext cx="3959225"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10"/>
            </p:custDataLst>
          </p:nvPr>
        </p:nvSpPr>
        <p:spPr>
          <a:xfrm>
            <a:off x="8610600" y="6350000"/>
            <a:ext cx="2700338"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fld id="{49AE70B2-8BF9-45C0-BB95-33D1B9D3A854}" type="slidenum">
              <a:rPr lang="zh-CN" altLang="en-US" strike="noStrike" noProof="1" smtClean="0">
                <a:latin typeface="隶书" panose="02010509060101010101" pitchFamily="49" charset="-122"/>
                <a:ea typeface="隶书" panose="02010509060101010101" pitchFamily="49" charset="-122"/>
                <a:cs typeface="+mn-cs"/>
              </a:rPr>
            </a:fld>
            <a:endParaRPr lang="zh-CN" altLang="en-US" strike="noStrike" noProof="1" dirty="0"/>
          </a:p>
        </p:txBody>
      </p:sp>
    </p:spTree>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导航">
    <p:bg>
      <p:bgPr>
        <a:blipFill rotWithShape="0">
          <a:blip r:embed="rId2"/>
          <a:stretch>
            <a:fillRect/>
          </a:stretch>
        </a:blipFill>
        <a:effectLst/>
      </p:bgPr>
    </p:bg>
    <p:spTree>
      <p:nvGrpSpPr>
        <p:cNvPr id="1" name=""/>
        <p:cNvGrpSpPr/>
        <p:nvPr/>
      </p:nvGrpSpPr>
      <p:grpSpPr>
        <a:xfrm>
          <a:off x="0" y="0"/>
          <a:ext cx="0" cy="0"/>
          <a:chOff x="0" y="0"/>
          <a:chExt cx="0" cy="0"/>
        </a:xfrm>
      </p:grpSpPr>
      <p:sp>
        <p:nvSpPr>
          <p:cNvPr id="10" name="矩形 9"/>
          <p:cNvSpPr/>
          <p:nvPr userDrawn="1">
            <p:custDataLst>
              <p:tags r:id="rId3"/>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800" strike="noStrike" baseline="0" noProof="1">
              <a:latin typeface="隶书" panose="02010509060101010101" pitchFamily="49" charset="-122"/>
              <a:ea typeface="隶书" panose="02010509060101010101" pitchFamily="49" charset="-122"/>
              <a:sym typeface="+mn-ea"/>
            </a:endParaRPr>
          </a:p>
        </p:txBody>
      </p:sp>
      <p:grpSp>
        <p:nvGrpSpPr>
          <p:cNvPr id="43012" name="组合 15"/>
          <p:cNvGrpSpPr/>
          <p:nvPr userDrawn="1"/>
        </p:nvGrpSpPr>
        <p:grpSpPr>
          <a:xfrm>
            <a:off x="10229850" y="115888"/>
            <a:ext cx="1852613" cy="601662"/>
            <a:chOff x="9814560" y="164465"/>
            <a:chExt cx="2192655" cy="711835"/>
          </a:xfrm>
        </p:grpSpPr>
        <p:pic>
          <p:nvPicPr>
            <p:cNvPr id="43013" name="图片 16"/>
            <p:cNvPicPr>
              <a:picLocks noChangeAspect="1"/>
            </p:cNvPicPr>
            <p:nvPr userDrawn="1">
              <p:custDataLst>
                <p:tags r:id="rId4"/>
              </p:custDataLst>
            </p:nvPr>
          </p:nvPicPr>
          <p:blipFill>
            <a:blip r:embed="rId5"/>
            <a:stretch>
              <a:fillRect/>
            </a:stretch>
          </p:blipFill>
          <p:spPr>
            <a:xfrm>
              <a:off x="10479405" y="164465"/>
              <a:ext cx="1527810" cy="711835"/>
            </a:xfrm>
            <a:prstGeom prst="rect">
              <a:avLst/>
            </a:prstGeom>
            <a:noFill/>
            <a:ln w="9525">
              <a:noFill/>
            </a:ln>
          </p:spPr>
        </p:pic>
        <p:pic>
          <p:nvPicPr>
            <p:cNvPr id="43014" name="图片 17"/>
            <p:cNvPicPr>
              <a:picLocks noChangeAspect="1"/>
            </p:cNvPicPr>
            <p:nvPr userDrawn="1">
              <p:custDataLst>
                <p:tags r:id="rId6"/>
              </p:custDataLst>
            </p:nvPr>
          </p:nvPicPr>
          <p:blipFill>
            <a:blip r:embed="rId7"/>
            <a:stretch>
              <a:fillRect/>
            </a:stretch>
          </p:blipFill>
          <p:spPr>
            <a:xfrm flipH="1" flipV="1">
              <a:off x="9814560" y="347980"/>
              <a:ext cx="741045" cy="345440"/>
            </a:xfrm>
            <a:prstGeom prst="rect">
              <a:avLst/>
            </a:prstGeom>
            <a:noFill/>
            <a:ln w="9525">
              <a:noFill/>
            </a:ln>
          </p:spPr>
        </p:pic>
      </p:grpSp>
      <p:sp>
        <p:nvSpPr>
          <p:cNvPr id="2" name="标题 1"/>
          <p:cNvSpPr>
            <a:spLocks noGrp="1"/>
          </p:cNvSpPr>
          <p:nvPr>
            <p:ph type="title"/>
          </p:nvPr>
        </p:nvSpPr>
        <p:spPr>
          <a:xfrm>
            <a:off x="579600" y="237600"/>
            <a:ext cx="11037600" cy="441964"/>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fontAlgn="auto"/>
            <a:r>
              <a:rPr lang="zh-CN" altLang="en-US" strike="noStrike" noProof="1" dirty="0"/>
              <a:t>单击此处编辑母版标题样式</a:t>
            </a:r>
            <a:endParaRPr lang="zh-CN" altLang="en-US" strike="noStrike" noProof="1" dirty="0"/>
          </a:p>
        </p:txBody>
      </p:sp>
      <p:sp>
        <p:nvSpPr>
          <p:cNvPr id="7" name="内容占位符 6"/>
          <p:cNvSpPr>
            <a:spLocks noGrp="1"/>
          </p:cNvSpPr>
          <p:nvPr>
            <p:ph sz="quarter" idx="13"/>
          </p:nvPr>
        </p:nvSpPr>
        <p:spPr>
          <a:xfrm>
            <a:off x="579600" y="1663200"/>
            <a:ext cx="5342400" cy="28944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9" name="内容占位符 8"/>
          <p:cNvSpPr>
            <a:spLocks noGrp="1"/>
          </p:cNvSpPr>
          <p:nvPr>
            <p:ph sz="quarter" idx="14"/>
          </p:nvPr>
        </p:nvSpPr>
        <p:spPr>
          <a:xfrm>
            <a:off x="6242400" y="1663200"/>
            <a:ext cx="5367600" cy="28944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11" name="文本占位符 10"/>
          <p:cNvSpPr>
            <a:spLocks noGrp="1"/>
          </p:cNvSpPr>
          <p:nvPr>
            <p:ph type="body" sz="quarter" idx="15"/>
          </p:nvPr>
        </p:nvSpPr>
        <p:spPr>
          <a:xfrm>
            <a:off x="572400" y="4816800"/>
            <a:ext cx="5342400" cy="781200"/>
          </a:xfrm>
        </p:spPr>
        <p:txBody>
          <a:bodyPr lIns="90000" tIns="46800" rIns="90000" bIns="46800">
            <a:normAutofit/>
          </a:bodyPr>
          <a:lstStyle>
            <a:lvl1pPr marL="0" indent="0">
              <a:buNone/>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lvl="0" fontAlgn="auto"/>
            <a:r>
              <a:rPr lang="zh-CN" altLang="en-US" strike="noStrike" noProof="1" dirty="0"/>
              <a:t>单击此处编辑母版文本样式</a:t>
            </a:r>
            <a:endParaRPr lang="zh-CN" altLang="en-US" strike="noStrike" noProof="1" dirty="0"/>
          </a:p>
        </p:txBody>
      </p:sp>
      <p:sp>
        <p:nvSpPr>
          <p:cNvPr id="13" name="文本占位符 12"/>
          <p:cNvSpPr>
            <a:spLocks noGrp="1"/>
          </p:cNvSpPr>
          <p:nvPr>
            <p:ph type="body" sz="quarter" idx="16"/>
          </p:nvPr>
        </p:nvSpPr>
        <p:spPr>
          <a:xfrm>
            <a:off x="6253200" y="4813200"/>
            <a:ext cx="5367600" cy="781200"/>
          </a:xfrm>
        </p:spPr>
        <p:txBody>
          <a:bodyPr lIns="90000" tIns="46800" rIns="90000" bIns="46800">
            <a:normAutofit/>
          </a:bodyPr>
          <a:lstStyle>
            <a:lvl1pPr marL="0" indent="0">
              <a:buNone/>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8"/>
            </p:custDataLst>
          </p:nvPr>
        </p:nvSpPr>
        <p:spPr>
          <a:xfrm>
            <a:off x="879475" y="6350000"/>
            <a:ext cx="2700338"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fld id="{760FBDFE-C587-4B4C-A407-44438C67B59E}" type="datetimeFigureOut">
              <a:rPr lang="zh-CN" altLang="en-US" strike="noStrike" noProof="1" smtClean="0">
                <a:latin typeface="隶书" panose="02010509060101010101" pitchFamily="49" charset="-122"/>
                <a:ea typeface="隶书" panose="02010509060101010101" pitchFamily="49"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4116388" y="6350000"/>
            <a:ext cx="3959225"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10"/>
            </p:custDataLst>
          </p:nvPr>
        </p:nvSpPr>
        <p:spPr>
          <a:xfrm>
            <a:off x="8610600" y="6350000"/>
            <a:ext cx="2700338"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fld id="{49AE70B2-8BF9-45C0-BB95-33D1B9D3A854}" type="slidenum">
              <a:rPr lang="zh-CN" altLang="en-US" strike="noStrike" noProof="1" smtClean="0">
                <a:latin typeface="隶书" panose="02010509060101010101" pitchFamily="49" charset="-122"/>
                <a:ea typeface="隶书" panose="02010509060101010101" pitchFamily="49" charset="-122"/>
                <a:cs typeface="+mn-cs"/>
              </a:rPr>
            </a:fld>
            <a:endParaRPr lang="zh-CN" altLang="en-US" strike="noStrike" noProof="1" dirty="0"/>
          </a:p>
        </p:txBody>
      </p:sp>
    </p:spTree>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腰带">
    <p:bg>
      <p:bgPr>
        <a:blipFill rotWithShape="0">
          <a:blip r:embed="rId2"/>
          <a:stretch>
            <a:fillRect/>
          </a:stretch>
        </a:blipFill>
        <a:effectLst/>
      </p:bgPr>
    </p:bg>
    <p:spTree>
      <p:nvGrpSpPr>
        <p:cNvPr id="1" name=""/>
        <p:cNvGrpSpPr/>
        <p:nvPr/>
      </p:nvGrpSpPr>
      <p:grpSpPr>
        <a:xfrm>
          <a:off x="0" y="0"/>
          <a:ext cx="0" cy="0"/>
          <a:chOff x="0" y="0"/>
          <a:chExt cx="0" cy="0"/>
        </a:xfrm>
      </p:grpSpPr>
      <p:sp>
        <p:nvSpPr>
          <p:cNvPr id="10" name="矩形 9"/>
          <p:cNvSpPr/>
          <p:nvPr userDrawn="1">
            <p:custDataLst>
              <p:tags r:id="rId3"/>
            </p:custDataLst>
          </p:nvPr>
        </p:nvSpPr>
        <p:spPr>
          <a:xfrm>
            <a:off x="0" y="958850"/>
            <a:ext cx="12192000" cy="49403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800" strike="noStrike" baseline="0" noProof="1">
              <a:latin typeface="隶书" panose="02010509060101010101" pitchFamily="49" charset="-122"/>
              <a:ea typeface="隶书" panose="02010509060101010101" pitchFamily="49" charset="-122"/>
              <a:sym typeface="+mn-ea"/>
            </a:endParaRPr>
          </a:p>
        </p:txBody>
      </p:sp>
      <p:grpSp>
        <p:nvGrpSpPr>
          <p:cNvPr id="44036" name="组合 11"/>
          <p:cNvGrpSpPr/>
          <p:nvPr userDrawn="1"/>
        </p:nvGrpSpPr>
        <p:grpSpPr>
          <a:xfrm rot="5400000">
            <a:off x="10569575" y="3071813"/>
            <a:ext cx="2192338" cy="711200"/>
            <a:chOff x="9814560" y="164465"/>
            <a:chExt cx="2192655" cy="711835"/>
          </a:xfrm>
        </p:grpSpPr>
        <p:pic>
          <p:nvPicPr>
            <p:cNvPr id="44037" name="图片 12"/>
            <p:cNvPicPr>
              <a:picLocks noChangeAspect="1"/>
            </p:cNvPicPr>
            <p:nvPr userDrawn="1">
              <p:custDataLst>
                <p:tags r:id="rId4"/>
              </p:custDataLst>
            </p:nvPr>
          </p:nvPicPr>
          <p:blipFill>
            <a:blip r:embed="rId5"/>
            <a:stretch>
              <a:fillRect/>
            </a:stretch>
          </p:blipFill>
          <p:spPr>
            <a:xfrm>
              <a:off x="10479405" y="164465"/>
              <a:ext cx="1527810" cy="711835"/>
            </a:xfrm>
            <a:prstGeom prst="rect">
              <a:avLst/>
            </a:prstGeom>
            <a:noFill/>
            <a:ln w="9525">
              <a:noFill/>
            </a:ln>
          </p:spPr>
        </p:pic>
        <p:pic>
          <p:nvPicPr>
            <p:cNvPr id="44038" name="图片 13"/>
            <p:cNvPicPr>
              <a:picLocks noChangeAspect="1"/>
            </p:cNvPicPr>
            <p:nvPr userDrawn="1">
              <p:custDataLst>
                <p:tags r:id="rId6"/>
              </p:custDataLst>
            </p:nvPr>
          </p:nvPicPr>
          <p:blipFill>
            <a:blip r:embed="rId7"/>
            <a:stretch>
              <a:fillRect/>
            </a:stretch>
          </p:blipFill>
          <p:spPr>
            <a:xfrm flipH="1" flipV="1">
              <a:off x="9814560" y="347980"/>
              <a:ext cx="741045" cy="345440"/>
            </a:xfrm>
            <a:prstGeom prst="rect">
              <a:avLst/>
            </a:prstGeom>
            <a:noFill/>
            <a:ln w="9525">
              <a:noFill/>
            </a:ln>
          </p:spPr>
        </p:pic>
      </p:grpSp>
      <p:grpSp>
        <p:nvGrpSpPr>
          <p:cNvPr id="44039" name="组合 14"/>
          <p:cNvGrpSpPr/>
          <p:nvPr userDrawn="1"/>
        </p:nvGrpSpPr>
        <p:grpSpPr>
          <a:xfrm rot="5400000" flipH="1" flipV="1">
            <a:off x="-612775" y="3073400"/>
            <a:ext cx="2193925" cy="711200"/>
            <a:chOff x="9814560" y="164465"/>
            <a:chExt cx="2192655" cy="711835"/>
          </a:xfrm>
        </p:grpSpPr>
        <p:pic>
          <p:nvPicPr>
            <p:cNvPr id="44040" name="图片 15"/>
            <p:cNvPicPr>
              <a:picLocks noChangeAspect="1"/>
            </p:cNvPicPr>
            <p:nvPr userDrawn="1">
              <p:custDataLst>
                <p:tags r:id="rId8"/>
              </p:custDataLst>
            </p:nvPr>
          </p:nvPicPr>
          <p:blipFill>
            <a:blip r:embed="rId5"/>
            <a:stretch>
              <a:fillRect/>
            </a:stretch>
          </p:blipFill>
          <p:spPr>
            <a:xfrm>
              <a:off x="10479405" y="164465"/>
              <a:ext cx="1527810" cy="711835"/>
            </a:xfrm>
            <a:prstGeom prst="rect">
              <a:avLst/>
            </a:prstGeom>
            <a:noFill/>
            <a:ln w="9525">
              <a:noFill/>
            </a:ln>
          </p:spPr>
        </p:pic>
        <p:pic>
          <p:nvPicPr>
            <p:cNvPr id="44041" name="图片 16"/>
            <p:cNvPicPr>
              <a:picLocks noChangeAspect="1"/>
            </p:cNvPicPr>
            <p:nvPr userDrawn="1">
              <p:custDataLst>
                <p:tags r:id="rId9"/>
              </p:custDataLst>
            </p:nvPr>
          </p:nvPicPr>
          <p:blipFill>
            <a:blip r:embed="rId7"/>
            <a:stretch>
              <a:fillRect/>
            </a:stretch>
          </p:blipFill>
          <p:spPr>
            <a:xfrm flipH="1" flipV="1">
              <a:off x="9814560" y="347980"/>
              <a:ext cx="741045" cy="345440"/>
            </a:xfrm>
            <a:prstGeom prst="rect">
              <a:avLst/>
            </a:prstGeom>
            <a:noFill/>
            <a:ln w="9525">
              <a:noFill/>
            </a:ln>
          </p:spPr>
        </p:pic>
      </p:grpSp>
      <p:sp>
        <p:nvSpPr>
          <p:cNvPr id="2" name="标题 1"/>
          <p:cNvSpPr>
            <a:spLocks noGrp="1"/>
          </p:cNvSpPr>
          <p:nvPr>
            <p:ph type="title" hasCustomPrompt="1"/>
          </p:nvPr>
        </p:nvSpPr>
        <p:spPr>
          <a:xfrm>
            <a:off x="1522800" y="1339200"/>
            <a:ext cx="9144000" cy="2386800"/>
          </a:xfrm>
        </p:spPr>
        <p:txBody>
          <a:bodyPr lIns="90000" tIns="46800" rIns="90000" bIns="46800" anchor="b">
            <a:normAutofit/>
          </a:bodyPr>
          <a:lstStyle>
            <a:lvl1pPr algn="ctr">
              <a:defRPr sz="6000" baseline="0">
                <a:solidFill>
                  <a:schemeClr val="tx1">
                    <a:lumMod val="85000"/>
                    <a:lumOff val="15000"/>
                  </a:schemeClr>
                </a:solidFill>
                <a:latin typeface="Arial" panose="020B0604020202020204" pitchFamily="34" charset="0"/>
                <a:ea typeface="隶书" panose="02010509060101010101" pitchFamily="49" charset="-122"/>
              </a:defRPr>
            </a:lvl1pPr>
          </a:lstStyle>
          <a:p>
            <a:pPr fontAlgn="auto"/>
            <a:r>
              <a:rPr lang="zh-CN" altLang="en-US" strike="noStrike" noProof="1" dirty="0"/>
              <a:t>单击此处编辑标题</a:t>
            </a:r>
            <a:endParaRPr lang="zh-CN" altLang="en-US" strike="noStrike" noProof="1" dirty="0"/>
          </a:p>
        </p:txBody>
      </p:sp>
      <p:sp>
        <p:nvSpPr>
          <p:cNvPr id="7" name="文本占位符 6"/>
          <p:cNvSpPr>
            <a:spLocks noGrp="1"/>
          </p:cNvSpPr>
          <p:nvPr>
            <p:ph type="body" sz="quarter" idx="13"/>
          </p:nvPr>
        </p:nvSpPr>
        <p:spPr>
          <a:xfrm>
            <a:off x="1522413" y="3862800"/>
            <a:ext cx="9144000" cy="1656000"/>
          </a:xfrm>
        </p:spPr>
        <p:txBody>
          <a:bodyPr lIns="90000" tIns="46800" rIns="90000" bIns="46800">
            <a:normAutofit/>
          </a:bodyPr>
          <a:lstStyle>
            <a:lvl1pPr marL="0" indent="0" algn="ctr">
              <a:buNone/>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10"/>
            </p:custDataLst>
          </p:nvPr>
        </p:nvSpPr>
        <p:spPr>
          <a:xfrm>
            <a:off x="879475" y="6350000"/>
            <a:ext cx="2700338"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fld id="{760FBDFE-C587-4B4C-A407-44438C67B59E}" type="datetimeFigureOut">
              <a:rPr lang="zh-CN" altLang="en-US" strike="noStrike" noProof="1" smtClean="0">
                <a:latin typeface="隶书" panose="02010509060101010101" pitchFamily="49" charset="-122"/>
                <a:ea typeface="隶书" panose="02010509060101010101" pitchFamily="49" charset="-122"/>
                <a:cs typeface="+mn-cs"/>
              </a:rPr>
            </a:fld>
            <a:endParaRPr lang="zh-CN" altLang="en-US" strike="noStrike" noProof="1"/>
          </a:p>
        </p:txBody>
      </p:sp>
      <p:sp>
        <p:nvSpPr>
          <p:cNvPr id="4" name="页脚占位符 3"/>
          <p:cNvSpPr>
            <a:spLocks noGrp="1"/>
          </p:cNvSpPr>
          <p:nvPr>
            <p:ph type="ftr" sz="quarter" idx="11"/>
            <p:custDataLst>
              <p:tags r:id="rId11"/>
            </p:custDataLst>
          </p:nvPr>
        </p:nvSpPr>
        <p:spPr>
          <a:xfrm>
            <a:off x="4116388" y="6350000"/>
            <a:ext cx="3959225"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12"/>
            </p:custDataLst>
          </p:nvPr>
        </p:nvSpPr>
        <p:spPr>
          <a:xfrm>
            <a:off x="8610600" y="6350000"/>
            <a:ext cx="2700338"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fld id="{49AE70B2-8BF9-45C0-BB95-33D1B9D3A854}" type="slidenum">
              <a:rPr lang="zh-CN" altLang="en-US" strike="noStrike" noProof="1" smtClean="0">
                <a:latin typeface="隶书" panose="02010509060101010101" pitchFamily="49" charset="-122"/>
                <a:ea typeface="隶书" panose="02010509060101010101" pitchFamily="49" charset="-122"/>
                <a:cs typeface="+mn-cs"/>
              </a:rPr>
            </a:fld>
            <a:endParaRPr lang="zh-CN" altLang="en-US" strike="noStrike" noProof="1" dirty="0"/>
          </a:p>
        </p:txBody>
      </p:sp>
    </p:spTree>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10" name="矩形 2"/>
          <p:cNvSpPr/>
          <p:nvPr userDrawn="1">
            <p:custDataLst>
              <p:tags r:id="rId3"/>
            </p:custDataLst>
          </p:nvPr>
        </p:nvSpPr>
        <p:spPr>
          <a:xfrm>
            <a:off x="-136525" y="2936875"/>
            <a:ext cx="2686050" cy="111125"/>
          </a:xfrm>
          <a:custGeom>
            <a:avLst/>
            <a:gdLst>
              <a:gd name="connsiteX0" fmla="*/ 0 w 2682416"/>
              <a:gd name="connsiteY0" fmla="*/ 0 h 111919"/>
              <a:gd name="connsiteX1" fmla="*/ 2682416 w 2682416"/>
              <a:gd name="connsiteY1" fmla="*/ 0 h 111919"/>
              <a:gd name="connsiteX2" fmla="*/ 2682416 w 2682416"/>
              <a:gd name="connsiteY2" fmla="*/ 111919 h 111919"/>
              <a:gd name="connsiteX3" fmla="*/ 0 w 2682416"/>
              <a:gd name="connsiteY3" fmla="*/ 111919 h 111919"/>
              <a:gd name="connsiteX4" fmla="*/ 0 w 2682416"/>
              <a:gd name="connsiteY4" fmla="*/ 0 h 111919"/>
              <a:gd name="connsiteX0-1" fmla="*/ 0 w 2684798"/>
              <a:gd name="connsiteY0-2" fmla="*/ 50006 h 111919"/>
              <a:gd name="connsiteX1-3" fmla="*/ 2684798 w 2684798"/>
              <a:gd name="connsiteY1-4" fmla="*/ 0 h 111919"/>
              <a:gd name="connsiteX2-5" fmla="*/ 2684798 w 2684798"/>
              <a:gd name="connsiteY2-6" fmla="*/ 111919 h 111919"/>
              <a:gd name="connsiteX3-7" fmla="*/ 2382 w 2684798"/>
              <a:gd name="connsiteY3-8" fmla="*/ 111919 h 111919"/>
              <a:gd name="connsiteX4-9" fmla="*/ 0 w 2684798"/>
              <a:gd name="connsiteY4-10" fmla="*/ 50006 h 111919"/>
              <a:gd name="connsiteX0-11" fmla="*/ 0 w 2684798"/>
              <a:gd name="connsiteY0-12" fmla="*/ 50006 h 111919"/>
              <a:gd name="connsiteX1-13" fmla="*/ 2684798 w 2684798"/>
              <a:gd name="connsiteY1-14" fmla="*/ 0 h 111919"/>
              <a:gd name="connsiteX2-15" fmla="*/ 2684798 w 2684798"/>
              <a:gd name="connsiteY2-16" fmla="*/ 111919 h 111919"/>
              <a:gd name="connsiteX3-17" fmla="*/ 1 w 2684798"/>
              <a:gd name="connsiteY3-18" fmla="*/ 50007 h 111919"/>
              <a:gd name="connsiteX4-19" fmla="*/ 0 w 2684798"/>
              <a:gd name="connsiteY4-20" fmla="*/ 50006 h 1119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84798" h="111919">
                <a:moveTo>
                  <a:pt x="0" y="50006"/>
                </a:moveTo>
                <a:lnTo>
                  <a:pt x="2684798" y="0"/>
                </a:lnTo>
                <a:lnTo>
                  <a:pt x="2684798" y="111919"/>
                </a:lnTo>
                <a:lnTo>
                  <a:pt x="1" y="50007"/>
                </a:lnTo>
                <a:lnTo>
                  <a:pt x="0" y="50006"/>
                </a:lnTo>
                <a:close/>
              </a:path>
            </a:pathLst>
          </a:custGeom>
          <a:gradFill>
            <a:gsLst>
              <a:gs pos="0">
                <a:schemeClr val="accent1">
                  <a:lumMod val="5000"/>
                  <a:lumOff val="95000"/>
                  <a:alpha val="0"/>
                </a:schemeClr>
              </a:gs>
              <a:gs pos="100000">
                <a:schemeClr val="bg1">
                  <a:lumMod val="85000"/>
                  <a:alpha val="6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a:p>
        </p:txBody>
      </p:sp>
      <p:sp>
        <p:nvSpPr>
          <p:cNvPr id="11" name="矩形 10"/>
          <p:cNvSpPr/>
          <p:nvPr userDrawn="1">
            <p:custDataLst>
              <p:tags r:id="rId4"/>
            </p:custDataLst>
          </p:nvPr>
        </p:nvSpPr>
        <p:spPr>
          <a:xfrm rot="2700000">
            <a:off x="2483644" y="2926556"/>
            <a:ext cx="130175" cy="13176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a:p>
        </p:txBody>
      </p:sp>
      <p:sp>
        <p:nvSpPr>
          <p:cNvPr id="13" name="矩形 2"/>
          <p:cNvSpPr/>
          <p:nvPr userDrawn="1">
            <p:custDataLst>
              <p:tags r:id="rId5"/>
            </p:custDataLst>
          </p:nvPr>
        </p:nvSpPr>
        <p:spPr>
          <a:xfrm rot="10800000">
            <a:off x="9667875" y="2936875"/>
            <a:ext cx="2684463" cy="111125"/>
          </a:xfrm>
          <a:custGeom>
            <a:avLst/>
            <a:gdLst>
              <a:gd name="connsiteX0" fmla="*/ 0 w 2682416"/>
              <a:gd name="connsiteY0" fmla="*/ 0 h 111919"/>
              <a:gd name="connsiteX1" fmla="*/ 2682416 w 2682416"/>
              <a:gd name="connsiteY1" fmla="*/ 0 h 111919"/>
              <a:gd name="connsiteX2" fmla="*/ 2682416 w 2682416"/>
              <a:gd name="connsiteY2" fmla="*/ 111919 h 111919"/>
              <a:gd name="connsiteX3" fmla="*/ 0 w 2682416"/>
              <a:gd name="connsiteY3" fmla="*/ 111919 h 111919"/>
              <a:gd name="connsiteX4" fmla="*/ 0 w 2682416"/>
              <a:gd name="connsiteY4" fmla="*/ 0 h 111919"/>
              <a:gd name="connsiteX0-1" fmla="*/ 0 w 2684798"/>
              <a:gd name="connsiteY0-2" fmla="*/ 50006 h 111919"/>
              <a:gd name="connsiteX1-3" fmla="*/ 2684798 w 2684798"/>
              <a:gd name="connsiteY1-4" fmla="*/ 0 h 111919"/>
              <a:gd name="connsiteX2-5" fmla="*/ 2684798 w 2684798"/>
              <a:gd name="connsiteY2-6" fmla="*/ 111919 h 111919"/>
              <a:gd name="connsiteX3-7" fmla="*/ 2382 w 2684798"/>
              <a:gd name="connsiteY3-8" fmla="*/ 111919 h 111919"/>
              <a:gd name="connsiteX4-9" fmla="*/ 0 w 2684798"/>
              <a:gd name="connsiteY4-10" fmla="*/ 50006 h 111919"/>
              <a:gd name="connsiteX0-11" fmla="*/ 0 w 2684798"/>
              <a:gd name="connsiteY0-12" fmla="*/ 50006 h 111919"/>
              <a:gd name="connsiteX1-13" fmla="*/ 2684798 w 2684798"/>
              <a:gd name="connsiteY1-14" fmla="*/ 0 h 111919"/>
              <a:gd name="connsiteX2-15" fmla="*/ 2684798 w 2684798"/>
              <a:gd name="connsiteY2-16" fmla="*/ 111919 h 111919"/>
              <a:gd name="connsiteX3-17" fmla="*/ 1 w 2684798"/>
              <a:gd name="connsiteY3-18" fmla="*/ 50007 h 111919"/>
              <a:gd name="connsiteX4-19" fmla="*/ 0 w 2684798"/>
              <a:gd name="connsiteY4-20" fmla="*/ 50006 h 1119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84798" h="111919">
                <a:moveTo>
                  <a:pt x="0" y="50006"/>
                </a:moveTo>
                <a:lnTo>
                  <a:pt x="2684798" y="0"/>
                </a:lnTo>
                <a:lnTo>
                  <a:pt x="2684798" y="111919"/>
                </a:lnTo>
                <a:lnTo>
                  <a:pt x="1" y="50007"/>
                </a:lnTo>
                <a:lnTo>
                  <a:pt x="0" y="50006"/>
                </a:lnTo>
                <a:close/>
              </a:path>
            </a:pathLst>
          </a:custGeom>
          <a:gradFill>
            <a:gsLst>
              <a:gs pos="0">
                <a:schemeClr val="accent1">
                  <a:lumMod val="5000"/>
                  <a:lumOff val="95000"/>
                  <a:alpha val="0"/>
                </a:schemeClr>
              </a:gs>
              <a:gs pos="100000">
                <a:schemeClr val="bg1">
                  <a:lumMod val="85000"/>
                  <a:alpha val="6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a:p>
        </p:txBody>
      </p:sp>
      <p:sp>
        <p:nvSpPr>
          <p:cNvPr id="14" name="矩形 13"/>
          <p:cNvSpPr/>
          <p:nvPr userDrawn="1">
            <p:custDataLst>
              <p:tags r:id="rId6"/>
            </p:custDataLst>
          </p:nvPr>
        </p:nvSpPr>
        <p:spPr>
          <a:xfrm rot="13500000">
            <a:off x="9602788" y="2927350"/>
            <a:ext cx="130175" cy="1301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a:p>
        </p:txBody>
      </p:sp>
      <p:sp>
        <p:nvSpPr>
          <p:cNvPr id="6" name="矩形 2"/>
          <p:cNvSpPr/>
          <p:nvPr userDrawn="1">
            <p:custDataLst>
              <p:tags r:id="rId7"/>
            </p:custDataLst>
          </p:nvPr>
        </p:nvSpPr>
        <p:spPr>
          <a:xfrm>
            <a:off x="-149225" y="2936875"/>
            <a:ext cx="2684463" cy="111125"/>
          </a:xfrm>
          <a:custGeom>
            <a:avLst/>
            <a:gdLst>
              <a:gd name="connsiteX0" fmla="*/ 0 w 2682416"/>
              <a:gd name="connsiteY0" fmla="*/ 0 h 111919"/>
              <a:gd name="connsiteX1" fmla="*/ 2682416 w 2682416"/>
              <a:gd name="connsiteY1" fmla="*/ 0 h 111919"/>
              <a:gd name="connsiteX2" fmla="*/ 2682416 w 2682416"/>
              <a:gd name="connsiteY2" fmla="*/ 111919 h 111919"/>
              <a:gd name="connsiteX3" fmla="*/ 0 w 2682416"/>
              <a:gd name="connsiteY3" fmla="*/ 111919 h 111919"/>
              <a:gd name="connsiteX4" fmla="*/ 0 w 2682416"/>
              <a:gd name="connsiteY4" fmla="*/ 0 h 111919"/>
              <a:gd name="connsiteX0-1" fmla="*/ 0 w 2684798"/>
              <a:gd name="connsiteY0-2" fmla="*/ 50006 h 111919"/>
              <a:gd name="connsiteX1-3" fmla="*/ 2684798 w 2684798"/>
              <a:gd name="connsiteY1-4" fmla="*/ 0 h 111919"/>
              <a:gd name="connsiteX2-5" fmla="*/ 2684798 w 2684798"/>
              <a:gd name="connsiteY2-6" fmla="*/ 111919 h 111919"/>
              <a:gd name="connsiteX3-7" fmla="*/ 2382 w 2684798"/>
              <a:gd name="connsiteY3-8" fmla="*/ 111919 h 111919"/>
              <a:gd name="connsiteX4-9" fmla="*/ 0 w 2684798"/>
              <a:gd name="connsiteY4-10" fmla="*/ 50006 h 111919"/>
              <a:gd name="connsiteX0-11" fmla="*/ 0 w 2684798"/>
              <a:gd name="connsiteY0-12" fmla="*/ 50006 h 111919"/>
              <a:gd name="connsiteX1-13" fmla="*/ 2684798 w 2684798"/>
              <a:gd name="connsiteY1-14" fmla="*/ 0 h 111919"/>
              <a:gd name="connsiteX2-15" fmla="*/ 2684798 w 2684798"/>
              <a:gd name="connsiteY2-16" fmla="*/ 111919 h 111919"/>
              <a:gd name="connsiteX3-17" fmla="*/ 1 w 2684798"/>
              <a:gd name="connsiteY3-18" fmla="*/ 50007 h 111919"/>
              <a:gd name="connsiteX4-19" fmla="*/ 0 w 2684798"/>
              <a:gd name="connsiteY4-20" fmla="*/ 50006 h 1119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84798" h="111919">
                <a:moveTo>
                  <a:pt x="0" y="50006"/>
                </a:moveTo>
                <a:lnTo>
                  <a:pt x="2684798" y="0"/>
                </a:lnTo>
                <a:lnTo>
                  <a:pt x="2684798" y="111919"/>
                </a:lnTo>
                <a:lnTo>
                  <a:pt x="1" y="50007"/>
                </a:lnTo>
                <a:lnTo>
                  <a:pt x="0" y="50006"/>
                </a:lnTo>
                <a:close/>
              </a:path>
            </a:pathLst>
          </a:custGeom>
          <a:gradFill>
            <a:gsLst>
              <a:gs pos="0">
                <a:schemeClr val="accent1">
                  <a:lumMod val="5000"/>
                  <a:lumOff val="95000"/>
                  <a:alpha val="0"/>
                </a:schemeClr>
              </a:gs>
              <a:gs pos="100000">
                <a:schemeClr val="bg1">
                  <a:lumMod val="85000"/>
                  <a:alpha val="6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z="1800" strike="noStrike" noProof="1"/>
          </a:p>
        </p:txBody>
      </p:sp>
      <p:sp>
        <p:nvSpPr>
          <p:cNvPr id="7" name="矩形 6"/>
          <p:cNvSpPr/>
          <p:nvPr userDrawn="1">
            <p:custDataLst>
              <p:tags r:id="rId8"/>
            </p:custDataLst>
          </p:nvPr>
        </p:nvSpPr>
        <p:spPr>
          <a:xfrm rot="2700000">
            <a:off x="2470150" y="2927350"/>
            <a:ext cx="130175" cy="1301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z="1800" strike="noStrike" noProof="1"/>
          </a:p>
        </p:txBody>
      </p:sp>
      <p:sp>
        <p:nvSpPr>
          <p:cNvPr id="5" name="文本占位符 4"/>
          <p:cNvSpPr>
            <a:spLocks noGrp="1"/>
          </p:cNvSpPr>
          <p:nvPr>
            <p:ph type="body" sz="quarter" idx="13" hasCustomPrompt="1"/>
          </p:nvPr>
        </p:nvSpPr>
        <p:spPr>
          <a:xfrm>
            <a:off x="5276424" y="5847455"/>
            <a:ext cx="1643063" cy="458459"/>
          </a:xfrm>
        </p:spPr>
        <p:txBody>
          <a:bodyPr lIns="90000" tIns="46800" rIns="90000" bIns="46800" anchor="ctr"/>
          <a:lstStyle>
            <a:lvl1pPr marL="0" indent="0" algn="ctr">
              <a:buNone/>
              <a:defRPr baseline="0">
                <a:solidFill>
                  <a:schemeClr val="tx1">
                    <a:lumMod val="85000"/>
                    <a:lumOff val="15000"/>
                  </a:schemeClr>
                </a:solidFill>
              </a:defRPr>
            </a:lvl1pPr>
          </a:lstStyle>
          <a:p>
            <a:pPr lvl="0" fontAlgn="auto"/>
            <a:r>
              <a:rPr lang="zh-CN" altLang="en-US" strike="noStrike" noProof="1" dirty="0"/>
              <a:t>编辑文本</a:t>
            </a:r>
            <a:endParaRPr lang="zh-CN" altLang="en-US" strike="noStrike" noProof="1" dirty="0"/>
          </a:p>
        </p:txBody>
      </p:sp>
      <p:sp>
        <p:nvSpPr>
          <p:cNvPr id="2" name="标题 1"/>
          <p:cNvSpPr>
            <a:spLocks noGrp="1"/>
          </p:cNvSpPr>
          <p:nvPr>
            <p:ph type="ctrTitle" hasCustomPrompt="1"/>
          </p:nvPr>
        </p:nvSpPr>
        <p:spPr>
          <a:xfrm>
            <a:off x="2794455" y="2061300"/>
            <a:ext cx="6603090" cy="1862047"/>
          </a:xfrm>
        </p:spPr>
        <p:txBody>
          <a:bodyPr lIns="90000" tIns="46800" rIns="90000" bIns="46800" anchor="b" anchorCtr="0">
            <a:normAutofit/>
          </a:bodyPr>
          <a:lstStyle>
            <a:lvl1pPr algn="ctr">
              <a:defRPr sz="11500" spc="600" baseline="0">
                <a:solidFill>
                  <a:schemeClr val="tx1">
                    <a:lumMod val="85000"/>
                    <a:lumOff val="15000"/>
                  </a:schemeClr>
                </a:solidFill>
                <a:ea typeface="汉仪尚巍手书W" pitchFamily="18" charset="-122"/>
              </a:defRPr>
            </a:lvl1pPr>
          </a:lstStyle>
          <a:p>
            <a:pPr fontAlgn="auto"/>
            <a:r>
              <a:rPr lang="zh-CN" altLang="en-US" strike="noStrike" noProof="1" dirty="0"/>
              <a:t>编辑标题</a:t>
            </a:r>
            <a:endParaRPr lang="zh-CN" altLang="en-US" strike="noStrike" noProof="1" dirty="0"/>
          </a:p>
        </p:txBody>
      </p:sp>
      <p:sp>
        <p:nvSpPr>
          <p:cNvPr id="3" name="副标题 2"/>
          <p:cNvSpPr>
            <a:spLocks noGrp="1"/>
          </p:cNvSpPr>
          <p:nvPr>
            <p:ph type="subTitle" idx="1" hasCustomPrompt="1"/>
          </p:nvPr>
        </p:nvSpPr>
        <p:spPr>
          <a:xfrm>
            <a:off x="2794455" y="3995173"/>
            <a:ext cx="6603090" cy="802139"/>
          </a:xfrm>
        </p:spPr>
        <p:txBody>
          <a:bodyPr lIns="90000" tIns="46800" rIns="90000" bIns="46800">
            <a:normAutofit/>
          </a:bodyPr>
          <a:lstStyle>
            <a:lvl1pPr marL="0" indent="0" algn="ctr" eaLnBrk="1" fontAlgn="auto" latinLnBrk="0" hangingPunct="1">
              <a:lnSpc>
                <a:spcPct val="100000"/>
              </a:lnSpc>
              <a:buNone/>
              <a:defRPr sz="2800" u="none" strike="noStrike" kern="1200" cap="none" spc="200" normalizeH="0" baseline="0">
                <a:solidFill>
                  <a:schemeClr val="tx1">
                    <a:lumMod val="85000"/>
                    <a:lumOff val="1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dirty="0"/>
              <a:t>单击此处编辑副标题</a:t>
            </a:r>
            <a:endParaRPr lang="zh-CN" altLang="en-US" strike="noStrike" noProof="1" dirty="0"/>
          </a:p>
        </p:txBody>
      </p:sp>
      <p:sp>
        <p:nvSpPr>
          <p:cNvPr id="16" name="日期占位符 15"/>
          <p:cNvSpPr>
            <a:spLocks noGrp="1"/>
          </p:cNvSpPr>
          <p:nvPr>
            <p:ph type="dt" sz="half" idx="10"/>
            <p:custDataLst>
              <p:tags r:id="rId9"/>
            </p:custDataLst>
          </p:nvPr>
        </p:nvSpPr>
        <p:spPr>
          <a:xfrm>
            <a:off x="879475" y="6350000"/>
            <a:ext cx="2700338"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17" name="页脚占位符 16"/>
          <p:cNvSpPr>
            <a:spLocks noGrp="1"/>
          </p:cNvSpPr>
          <p:nvPr>
            <p:ph type="ftr" sz="quarter" idx="11"/>
            <p:custDataLst>
              <p:tags r:id="rId10"/>
            </p:custDataLst>
          </p:nvPr>
        </p:nvSpPr>
        <p:spPr>
          <a:xfrm>
            <a:off x="4116388" y="6350000"/>
            <a:ext cx="3959225"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18" name="灯片编号占位符 17"/>
          <p:cNvSpPr>
            <a:spLocks noGrp="1"/>
          </p:cNvSpPr>
          <p:nvPr>
            <p:ph type="sldNum" sz="quarter" idx="12"/>
            <p:custDataLst>
              <p:tags r:id="rId11"/>
            </p:custDataLst>
          </p:nvPr>
        </p:nvSpPr>
        <p:spPr>
          <a:xfrm>
            <a:off x="8610600" y="6350000"/>
            <a:ext cx="2700338"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rotWithShape="0">
          <a:blip r:embed="rId2"/>
          <a:stretch>
            <a:fillRect/>
          </a:stretch>
        </a:blipFill>
        <a:effectLst/>
      </p:bgPr>
    </p:bg>
    <p:spTree>
      <p:nvGrpSpPr>
        <p:cNvPr id="1" name=""/>
        <p:cNvGrpSpPr/>
        <p:nvPr/>
      </p:nvGrpSpPr>
      <p:grpSpPr>
        <a:xfrm>
          <a:off x="0" y="0"/>
          <a:ext cx="0" cy="0"/>
          <a:chOff x="0" y="0"/>
          <a:chExt cx="0" cy="0"/>
        </a:xfrm>
      </p:grpSpPr>
      <p:grpSp>
        <p:nvGrpSpPr>
          <p:cNvPr id="46083" name="组合 6"/>
          <p:cNvGrpSpPr/>
          <p:nvPr userDrawn="1"/>
        </p:nvGrpSpPr>
        <p:grpSpPr>
          <a:xfrm>
            <a:off x="184150" y="165100"/>
            <a:ext cx="11823700" cy="6556375"/>
            <a:chOff x="184785" y="164465"/>
            <a:chExt cx="11822430" cy="6557645"/>
          </a:xfrm>
        </p:grpSpPr>
        <p:grpSp>
          <p:nvGrpSpPr>
            <p:cNvPr id="46084" name="组合 7"/>
            <p:cNvGrpSpPr/>
            <p:nvPr userDrawn="1"/>
          </p:nvGrpSpPr>
          <p:grpSpPr>
            <a:xfrm>
              <a:off x="9814560" y="164465"/>
              <a:ext cx="2192655" cy="711835"/>
              <a:chOff x="9814560" y="164465"/>
              <a:chExt cx="2192655" cy="711835"/>
            </a:xfrm>
          </p:grpSpPr>
          <p:pic>
            <p:nvPicPr>
              <p:cNvPr id="46085" name="图片 11"/>
              <p:cNvPicPr>
                <a:picLocks noChangeAspect="1"/>
              </p:cNvPicPr>
              <p:nvPr userDrawn="1">
                <p:custDataLst>
                  <p:tags r:id="rId3"/>
                </p:custDataLst>
              </p:nvPr>
            </p:nvPicPr>
            <p:blipFill>
              <a:blip r:embed="rId4"/>
              <a:stretch>
                <a:fillRect/>
              </a:stretch>
            </p:blipFill>
            <p:spPr>
              <a:xfrm>
                <a:off x="10479405" y="164465"/>
                <a:ext cx="1527810" cy="711835"/>
              </a:xfrm>
              <a:prstGeom prst="rect">
                <a:avLst/>
              </a:prstGeom>
              <a:noFill/>
              <a:ln w="9525">
                <a:noFill/>
              </a:ln>
            </p:spPr>
          </p:pic>
          <p:pic>
            <p:nvPicPr>
              <p:cNvPr id="46086" name="图片 12"/>
              <p:cNvPicPr>
                <a:picLocks noChangeAspect="1"/>
              </p:cNvPicPr>
              <p:nvPr userDrawn="1">
                <p:custDataLst>
                  <p:tags r:id="rId5"/>
                </p:custDataLst>
              </p:nvPr>
            </p:nvPicPr>
            <p:blipFill>
              <a:blip r:embed="rId6"/>
              <a:stretch>
                <a:fillRect/>
              </a:stretch>
            </p:blipFill>
            <p:spPr>
              <a:xfrm flipH="1" flipV="1">
                <a:off x="9814560" y="347980"/>
                <a:ext cx="741045" cy="345440"/>
              </a:xfrm>
              <a:prstGeom prst="rect">
                <a:avLst/>
              </a:prstGeom>
              <a:noFill/>
              <a:ln w="9525">
                <a:noFill/>
              </a:ln>
            </p:spPr>
          </p:pic>
        </p:grpSp>
        <p:grpSp>
          <p:nvGrpSpPr>
            <p:cNvPr id="46087" name="组合 8"/>
            <p:cNvGrpSpPr/>
            <p:nvPr userDrawn="1"/>
          </p:nvGrpSpPr>
          <p:grpSpPr>
            <a:xfrm>
              <a:off x="184785" y="5835650"/>
              <a:ext cx="2512695" cy="886460"/>
              <a:chOff x="184785" y="5835650"/>
              <a:chExt cx="2512695" cy="886460"/>
            </a:xfrm>
          </p:grpSpPr>
          <p:pic>
            <p:nvPicPr>
              <p:cNvPr id="46088" name="图片 9"/>
              <p:cNvPicPr>
                <a:picLocks noChangeAspect="1"/>
              </p:cNvPicPr>
              <p:nvPr userDrawn="1">
                <p:custDataLst>
                  <p:tags r:id="rId7"/>
                </p:custDataLst>
              </p:nvPr>
            </p:nvPicPr>
            <p:blipFill>
              <a:blip r:embed="rId8"/>
              <a:stretch>
                <a:fillRect/>
              </a:stretch>
            </p:blipFill>
            <p:spPr>
              <a:xfrm>
                <a:off x="184785" y="5957570"/>
                <a:ext cx="1771650" cy="764540"/>
              </a:xfrm>
              <a:prstGeom prst="rect">
                <a:avLst/>
              </a:prstGeom>
              <a:noFill/>
              <a:ln w="9525">
                <a:noFill/>
              </a:ln>
            </p:spPr>
          </p:pic>
          <p:pic>
            <p:nvPicPr>
              <p:cNvPr id="46089" name="图片 10"/>
              <p:cNvPicPr>
                <a:picLocks noChangeAspect="1"/>
              </p:cNvPicPr>
              <p:nvPr userDrawn="1">
                <p:custDataLst>
                  <p:tags r:id="rId9"/>
                </p:custDataLst>
              </p:nvPr>
            </p:nvPicPr>
            <p:blipFill>
              <a:blip r:embed="rId6"/>
              <a:stretch>
                <a:fillRect/>
              </a:stretch>
            </p:blipFill>
            <p:spPr>
              <a:xfrm flipH="1" flipV="1">
                <a:off x="1956435" y="5835650"/>
                <a:ext cx="741045" cy="345440"/>
              </a:xfrm>
              <a:prstGeom prst="rect">
                <a:avLst/>
              </a:prstGeom>
              <a:noFill/>
              <a:ln w="9525">
                <a:noFill/>
              </a:ln>
            </p:spPr>
          </p:pic>
        </p:grpSp>
      </p:grpSp>
      <p:sp>
        <p:nvSpPr>
          <p:cNvPr id="2" name="标题 1"/>
          <p:cNvSpPr>
            <a:spLocks noGrp="1"/>
          </p:cNvSpPr>
          <p:nvPr>
            <p:ph type="title"/>
          </p:nvPr>
        </p:nvSpPr>
        <p:spPr>
          <a:xfrm>
            <a:off x="669882" y="443234"/>
            <a:ext cx="10852237" cy="441964"/>
          </a:xfrm>
        </p:spPr>
        <p:txBody>
          <a:bodyPr vert="horz" lIns="90170" tIns="46990" rIns="90170" bIns="4699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内容占位符 2"/>
          <p:cNvSpPr>
            <a:spLocks noGrp="1"/>
          </p:cNvSpPr>
          <p:nvPr>
            <p:ph idx="1"/>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4" name="日期占位符 3"/>
          <p:cNvSpPr>
            <a:spLocks noGrp="1"/>
          </p:cNvSpPr>
          <p:nvPr>
            <p:ph type="dt" sz="half" idx="10"/>
            <p:custDataLst>
              <p:tags r:id="rId10"/>
            </p:custDataLst>
          </p:nvPr>
        </p:nvSpPr>
        <p:spPr>
          <a:xfrm>
            <a:off x="879475" y="6350000"/>
            <a:ext cx="2700338"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11"/>
            </p:custDataLst>
          </p:nvPr>
        </p:nvSpPr>
        <p:spPr>
          <a:xfrm>
            <a:off x="4116388" y="6350000"/>
            <a:ext cx="39592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12"/>
            </p:custDataLst>
          </p:nvPr>
        </p:nvSpPr>
        <p:spPr>
          <a:xfrm>
            <a:off x="8610600" y="6350000"/>
            <a:ext cx="2700338"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69882" y="443234"/>
            <a:ext cx="10852237" cy="441964"/>
          </a:xfrm>
        </p:spPr>
        <p:txBody>
          <a:bodyPr rtlCol="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stStyle>
          <a:p>
            <a:pPr lvl="0" fontAlgn="auto"/>
            <a:r>
              <a:rPr lang="zh-CN" altLang="en-US" strike="noStrike" noProof="1">
                <a:sym typeface="+mn-ea"/>
              </a:rPr>
              <a:t>单击此处编辑母版标题样式</a:t>
            </a:r>
            <a:endParaRPr strike="noStrike" noProof="1">
              <a:sym typeface="+mn-ea"/>
            </a:endParaRPr>
          </a:p>
        </p:txBody>
      </p:sp>
      <p:sp>
        <p:nvSpPr>
          <p:cNvPr id="3" name="文本占位符 2"/>
          <p:cNvSpPr>
            <a:spLocks noGrp="1"/>
          </p:cNvSpPr>
          <p:nvPr>
            <p:ph type="body" idx="1"/>
          </p:nvPr>
        </p:nvSpPr>
        <p:spPr>
          <a:xfrm>
            <a:off x="669930" y="952508"/>
            <a:ext cx="5283242" cy="381003"/>
          </a:xfrm>
        </p:spPr>
        <p:txBody>
          <a:bodyPr tIns="38100" rIns="76200" bIns="38100">
            <a:no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solidFill>
                <a:uFillTx/>
                <a:latin typeface="微软雅黑" panose="020B0503020204020204" charset="-122"/>
                <a:ea typeface="微软雅黑" panose="020B050302020402020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669925" y="1406525"/>
            <a:ext cx="5283200" cy="4934752"/>
          </a:xfrm>
        </p:spPr>
        <p:txBody>
          <a:bodyPr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5pPr>
          </a:lstStyle>
          <a:p>
            <a:pPr lvl="0" fontAlgn="auto"/>
            <a:r>
              <a:rPr lang="zh-CN" altLang="en-US" strike="noStrike" noProof="1"/>
              <a:t>单击此处</a:t>
            </a:r>
            <a:r>
              <a:rPr lang="zh-CN" altLang="en-US" strike="noStrike" noProof="1">
                <a:sym typeface="+mn-ea"/>
              </a:rPr>
              <a:t>编辑母版文本样式</a:t>
            </a:r>
            <a:endParaRPr lang="zh-CN" altLang="en-US" strike="noStrike" noProof="1">
              <a:sym typeface="+mn-ea"/>
            </a:endParaRPr>
          </a:p>
          <a:p>
            <a:pPr lvl="1" fontAlgn="auto"/>
            <a:r>
              <a:rPr lang="zh-CN" altLang="en-US" strike="noStrike" noProof="1">
                <a:sym typeface="+mn-ea"/>
              </a:rPr>
              <a:t>第二级</a:t>
            </a:r>
            <a:endParaRPr lang="zh-CN" altLang="en-US" strike="noStrike" noProof="1">
              <a:sym typeface="+mn-ea"/>
            </a:endParaRPr>
          </a:p>
          <a:p>
            <a:pPr lvl="2" fontAlgn="auto"/>
            <a:r>
              <a:rPr lang="zh-CN" altLang="en-US" strike="noStrike" noProof="1">
                <a:sym typeface="+mn-ea"/>
              </a:rPr>
              <a:t>第三级</a:t>
            </a:r>
            <a:endParaRPr lang="zh-CN" altLang="en-US" strike="noStrike" noProof="1">
              <a:sym typeface="+mn-ea"/>
            </a:endParaRPr>
          </a:p>
          <a:p>
            <a:pPr lvl="3" fontAlgn="auto"/>
            <a:r>
              <a:rPr lang="zh-CN" altLang="en-US" strike="noStrike" noProof="1">
                <a:sym typeface="+mn-ea"/>
              </a:rPr>
              <a:t>第四级</a:t>
            </a:r>
            <a:endParaRPr lang="zh-CN" altLang="en-US" strike="noStrike" noProof="1">
              <a:sym typeface="+mn-ea"/>
            </a:endParaRPr>
          </a:p>
          <a:p>
            <a:pPr lvl="4" fontAlgn="auto"/>
            <a:r>
              <a:rPr lang="zh-CN" altLang="en-US" strike="noStrike" noProof="1">
                <a:sym typeface="+mn-ea"/>
              </a:rPr>
              <a:t>第五级</a:t>
            </a:r>
            <a:endParaRPr strike="noStrike" noProof="1">
              <a:sym typeface="+mn-ea"/>
            </a:endParaRPr>
          </a:p>
        </p:txBody>
      </p:sp>
      <p:sp>
        <p:nvSpPr>
          <p:cNvPr id="5" name="文本占位符 4"/>
          <p:cNvSpPr>
            <a:spLocks noGrp="1"/>
          </p:cNvSpPr>
          <p:nvPr>
            <p:ph type="body" sz="quarter" idx="3"/>
          </p:nvPr>
        </p:nvSpPr>
        <p:spPr>
          <a:xfrm>
            <a:off x="6235750" y="952508"/>
            <a:ext cx="5283242" cy="381003"/>
          </a:xfrm>
        </p:spPr>
        <p:txBody>
          <a:bodyPr tIns="38100" rIns="76200" bIns="38100" rtlCol="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zh-CN" altLang="en-US" strike="noStrike" noProof="1"/>
              <a:t>单击此处</a:t>
            </a:r>
            <a:r>
              <a:rPr lang="zh-CN" altLang="en-US" strike="noStrike" noProof="1">
                <a:sym typeface="+mn-ea"/>
              </a:rPr>
              <a:t>编辑母版文本样式</a:t>
            </a:r>
            <a:endParaRPr lang="zh-CN" altLang="en-US" strike="noStrike" noProof="1">
              <a:sym typeface="+mn-ea"/>
            </a:endParaRPr>
          </a:p>
        </p:txBody>
      </p:sp>
      <p:sp>
        <p:nvSpPr>
          <p:cNvPr id="6" name="内容占位符 5"/>
          <p:cNvSpPr>
            <a:spLocks noGrp="1"/>
          </p:cNvSpPr>
          <p:nvPr>
            <p:ph sz="quarter" idx="4"/>
          </p:nvPr>
        </p:nvSpPr>
        <p:spPr>
          <a:xfrm>
            <a:off x="6235750" y="1406525"/>
            <a:ext cx="5283242" cy="4934752"/>
          </a:xfrm>
        </p:spPr>
        <p:txBody>
          <a:bodyPr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5pPr>
          </a:lstStyle>
          <a:p>
            <a:pPr lvl="0" fontAlgn="auto"/>
            <a:r>
              <a:rPr lang="zh-CN" altLang="en-US" strike="noStrike" noProof="1"/>
              <a:t>单击此处</a:t>
            </a:r>
            <a:r>
              <a:rPr lang="zh-CN" altLang="en-US" strike="noStrike" noProof="1">
                <a:sym typeface="+mn-ea"/>
              </a:rPr>
              <a:t>编辑母版文本样式</a:t>
            </a:r>
            <a:endParaRPr lang="zh-CN" altLang="en-US" strike="noStrike" noProof="1">
              <a:sym typeface="+mn-ea"/>
            </a:endParaRPr>
          </a:p>
          <a:p>
            <a:pPr lvl="1" fontAlgn="auto"/>
            <a:r>
              <a:rPr lang="zh-CN" altLang="en-US" strike="noStrike" noProof="1">
                <a:sym typeface="+mn-ea"/>
              </a:rPr>
              <a:t>第二级</a:t>
            </a:r>
            <a:endParaRPr lang="zh-CN" altLang="en-US" strike="noStrike" noProof="1">
              <a:sym typeface="+mn-ea"/>
            </a:endParaRPr>
          </a:p>
          <a:p>
            <a:pPr lvl="2" fontAlgn="auto"/>
            <a:r>
              <a:rPr lang="zh-CN" altLang="en-US" strike="noStrike" noProof="1">
                <a:sym typeface="+mn-ea"/>
              </a:rPr>
              <a:t>第三级</a:t>
            </a:r>
            <a:endParaRPr lang="zh-CN" altLang="en-US" strike="noStrike" noProof="1">
              <a:sym typeface="+mn-ea"/>
            </a:endParaRPr>
          </a:p>
          <a:p>
            <a:pPr lvl="3" fontAlgn="auto"/>
            <a:r>
              <a:rPr lang="zh-CN" altLang="en-US" strike="noStrike" noProof="1">
                <a:sym typeface="+mn-ea"/>
              </a:rPr>
              <a:t>第四级</a:t>
            </a:r>
            <a:endParaRPr lang="zh-CN" altLang="en-US" strike="noStrike" noProof="1">
              <a:sym typeface="+mn-ea"/>
            </a:endParaRPr>
          </a:p>
          <a:p>
            <a:pPr lvl="4" fontAlgn="auto"/>
            <a:r>
              <a:rPr lang="zh-CN" altLang="en-US" strike="noStrike" noProof="1">
                <a:sym typeface="+mn-ea"/>
              </a:rPr>
              <a:t>第五级</a:t>
            </a:r>
            <a:endParaRPr strike="noStrike" noProof="1">
              <a:sym typeface="+mn-ea"/>
            </a:endParaRPr>
          </a:p>
        </p:txBody>
      </p:sp>
      <p:sp>
        <p:nvSpPr>
          <p:cNvPr id="7" name="日期占位符 6"/>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微软雅黑" panose="020B0503020204020204" charset="-122"/>
              </a:rPr>
            </a:fld>
            <a:endParaRPr lang="zh-CN" altLang="en-US" strike="noStrike" noProof="1">
              <a:latin typeface="Arial" panose="020B0604020202020204" pitchFamily="34" charset="0"/>
            </a:endParaRPr>
          </a:p>
        </p:txBody>
      </p:sp>
    </p:spTree>
  </p:cSld>
  <p:clrMapOvr>
    <a:masterClrMapping/>
  </p:clrMapOvr>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节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7" name="文本框 6"/>
          <p:cNvSpPr txBox="1"/>
          <p:nvPr userDrawn="1">
            <p:custDataLst>
              <p:tags r:id="rId3"/>
            </p:custDataLst>
          </p:nvPr>
        </p:nvSpPr>
        <p:spPr>
          <a:xfrm>
            <a:off x="10361486" y="1032877"/>
            <a:ext cx="1415775" cy="1569657"/>
          </a:xfrm>
          <a:prstGeom prst="rect">
            <a:avLst/>
          </a:prstGeom>
          <a:noFill/>
        </p:spPr>
        <p:txBody>
          <a:bodyPr wrap="none" rtlCol="0">
            <a:spAutoFit/>
          </a:bodyPr>
          <a:lstStyle/>
          <a:p>
            <a:pPr fontAlgn="base"/>
            <a:r>
              <a:rPr lang="zh-CN" altLang="en-US" sz="9600" strike="noStrike" noProof="1" dirty="0">
                <a:solidFill>
                  <a:srgbClr val="BDCBD1">
                    <a:alpha val="10000"/>
                  </a:srgbClr>
                </a:solidFill>
                <a:latin typeface="华文中宋" panose="02010600040101010101" pitchFamily="2" charset="-122"/>
                <a:ea typeface="华文中宋" panose="02010600040101010101" pitchFamily="2" charset="-122"/>
                <a:cs typeface="+mn-cs"/>
              </a:rPr>
              <a:t>海</a:t>
            </a:r>
            <a:endParaRPr lang="zh-CN" altLang="en-US" sz="9600" strike="noStrike" noProof="1" dirty="0">
              <a:solidFill>
                <a:srgbClr val="BDCBD1">
                  <a:alpha val="10000"/>
                </a:srgbClr>
              </a:solidFill>
              <a:latin typeface="华文中宋" panose="02010600040101010101" pitchFamily="2" charset="-122"/>
              <a:ea typeface="华文中宋" panose="02010600040101010101" pitchFamily="2" charset="-122"/>
            </a:endParaRPr>
          </a:p>
        </p:txBody>
      </p:sp>
      <p:pic>
        <p:nvPicPr>
          <p:cNvPr id="47108" name="图片 7"/>
          <p:cNvPicPr>
            <a:picLocks noChangeAspect="1"/>
          </p:cNvPicPr>
          <p:nvPr userDrawn="1">
            <p:custDataLst>
              <p:tags r:id="rId4"/>
            </p:custDataLst>
          </p:nvPr>
        </p:nvPicPr>
        <p:blipFill>
          <a:blip r:embed="rId5"/>
          <a:stretch>
            <a:fillRect/>
          </a:stretch>
        </p:blipFill>
        <p:spPr>
          <a:xfrm flipH="1">
            <a:off x="5900738" y="3619500"/>
            <a:ext cx="6291262" cy="3238500"/>
          </a:xfrm>
          <a:prstGeom prst="rect">
            <a:avLst/>
          </a:prstGeom>
          <a:noFill/>
          <a:ln w="9525">
            <a:noFill/>
          </a:ln>
        </p:spPr>
      </p:pic>
      <p:sp>
        <p:nvSpPr>
          <p:cNvPr id="9" name="文本框 8"/>
          <p:cNvSpPr txBox="1"/>
          <p:nvPr userDrawn="1">
            <p:custDataLst>
              <p:tags r:id="rId6"/>
            </p:custDataLst>
          </p:nvPr>
        </p:nvSpPr>
        <p:spPr>
          <a:xfrm>
            <a:off x="8474796" y="-935559"/>
            <a:ext cx="2313454" cy="2646883"/>
          </a:xfrm>
          <a:prstGeom prst="rect">
            <a:avLst/>
          </a:prstGeom>
          <a:noFill/>
        </p:spPr>
        <p:txBody>
          <a:bodyPr wrap="none" rtlCol="0">
            <a:spAutoFit/>
          </a:bodyPr>
          <a:lstStyle/>
          <a:p>
            <a:pPr fontAlgn="base"/>
            <a:r>
              <a:rPr lang="zh-CN" altLang="en-US" sz="16600" strike="noStrike" noProof="1" dirty="0">
                <a:solidFill>
                  <a:srgbClr val="BDCBD1">
                    <a:alpha val="10000"/>
                  </a:srgbClr>
                </a:solidFill>
                <a:latin typeface="华文中宋" panose="02010600040101010101" pitchFamily="2" charset="-122"/>
                <a:ea typeface="华文中宋" panose="02010600040101010101" pitchFamily="2" charset="-122"/>
                <a:cs typeface="+mn-cs"/>
              </a:rPr>
              <a:t>字</a:t>
            </a:r>
            <a:endParaRPr lang="zh-CN" altLang="en-US" sz="16600" strike="noStrike" noProof="1" dirty="0">
              <a:solidFill>
                <a:srgbClr val="BDCBD1">
                  <a:alpha val="10000"/>
                </a:srgbClr>
              </a:solidFill>
              <a:latin typeface="华文中宋" panose="02010600040101010101" pitchFamily="2" charset="-122"/>
              <a:ea typeface="华文中宋" panose="02010600040101010101" pitchFamily="2" charset="-122"/>
            </a:endParaRPr>
          </a:p>
        </p:txBody>
      </p:sp>
      <p:grpSp>
        <p:nvGrpSpPr>
          <p:cNvPr id="47110" name="组合 9"/>
          <p:cNvGrpSpPr/>
          <p:nvPr userDrawn="1"/>
        </p:nvGrpSpPr>
        <p:grpSpPr>
          <a:xfrm>
            <a:off x="2506663" y="854075"/>
            <a:ext cx="7178675" cy="5149850"/>
            <a:chOff x="4195" y="1968"/>
            <a:chExt cx="9569" cy="6863"/>
          </a:xfrm>
        </p:grpSpPr>
        <p:pic>
          <p:nvPicPr>
            <p:cNvPr id="47111" name="图片 10"/>
            <p:cNvPicPr>
              <a:picLocks noChangeAspect="1"/>
            </p:cNvPicPr>
            <p:nvPr>
              <p:custDataLst>
                <p:tags r:id="rId7"/>
              </p:custDataLst>
            </p:nvPr>
          </p:nvPicPr>
          <p:blipFill>
            <a:blip r:embed="rId8"/>
            <a:stretch>
              <a:fillRect/>
            </a:stretch>
          </p:blipFill>
          <p:spPr>
            <a:xfrm>
              <a:off x="11212" y="4008"/>
              <a:ext cx="2552" cy="1189"/>
            </a:xfrm>
            <a:prstGeom prst="rect">
              <a:avLst/>
            </a:prstGeom>
            <a:noFill/>
            <a:ln w="9525">
              <a:noFill/>
            </a:ln>
          </p:spPr>
        </p:pic>
        <p:pic>
          <p:nvPicPr>
            <p:cNvPr id="47112" name="图片 11"/>
            <p:cNvPicPr>
              <a:picLocks noChangeAspect="1"/>
            </p:cNvPicPr>
            <p:nvPr>
              <p:custDataLst>
                <p:tags r:id="rId9"/>
              </p:custDataLst>
            </p:nvPr>
          </p:nvPicPr>
          <p:blipFill>
            <a:blip r:embed="rId10"/>
            <a:stretch>
              <a:fillRect/>
            </a:stretch>
          </p:blipFill>
          <p:spPr>
            <a:xfrm>
              <a:off x="4195" y="5639"/>
              <a:ext cx="2915" cy="1358"/>
            </a:xfrm>
            <a:prstGeom prst="rect">
              <a:avLst/>
            </a:prstGeom>
            <a:noFill/>
            <a:ln w="9525">
              <a:noFill/>
            </a:ln>
          </p:spPr>
        </p:pic>
        <p:sp>
          <p:nvSpPr>
            <p:cNvPr id="13" name="任意多边形: 形状 12"/>
            <p:cNvSpPr/>
            <p:nvPr userDrawn="1">
              <p:custDataLst>
                <p:tags r:id="rId11"/>
              </p:custDataLst>
            </p:nvPr>
          </p:nvSpPr>
          <p:spPr>
            <a:xfrm>
              <a:off x="5756" y="1968"/>
              <a:ext cx="6379" cy="3435"/>
            </a:xfrm>
            <a:custGeom>
              <a:avLst/>
              <a:gdLst>
                <a:gd name="connsiteX0" fmla="*/ 2305971 w 4611942"/>
                <a:gd name="connsiteY0" fmla="*/ 0 h 4611942"/>
                <a:gd name="connsiteX1" fmla="*/ 4218119 w 4611942"/>
                <a:gd name="connsiteY1" fmla="*/ 1016681 h 4611942"/>
                <a:gd name="connsiteX2" fmla="*/ 4282522 w 4611942"/>
                <a:gd name="connsiteY2" fmla="*/ 1122692 h 4611942"/>
                <a:gd name="connsiteX3" fmla="*/ 3929030 w 4611942"/>
                <a:gd name="connsiteY3" fmla="*/ 1122692 h 4611942"/>
                <a:gd name="connsiteX4" fmla="*/ 3929030 w 4611942"/>
                <a:gd name="connsiteY4" fmla="*/ 1823121 h 4611942"/>
                <a:gd name="connsiteX5" fmla="*/ 4560435 w 4611942"/>
                <a:gd name="connsiteY5" fmla="*/ 1823121 h 4611942"/>
                <a:gd name="connsiteX6" fmla="*/ 4565093 w 4611942"/>
                <a:gd name="connsiteY6" fmla="*/ 1841237 h 4611942"/>
                <a:gd name="connsiteX7" fmla="*/ 4611942 w 4611942"/>
                <a:gd name="connsiteY7" fmla="*/ 2305971 h 4611942"/>
                <a:gd name="connsiteX8" fmla="*/ 2305971 w 4611942"/>
                <a:gd name="connsiteY8" fmla="*/ 4611942 h 4611942"/>
                <a:gd name="connsiteX9" fmla="*/ 0 w 4611942"/>
                <a:gd name="connsiteY9" fmla="*/ 2305971 h 4611942"/>
                <a:gd name="connsiteX10" fmla="*/ 2305971 w 4611942"/>
                <a:gd name="connsiteY10" fmla="*/ 0 h 4611942"/>
                <a:gd name="connsiteX0-1" fmla="*/ 2305971 w 4611942"/>
                <a:gd name="connsiteY0-2" fmla="*/ 0 h 4611942"/>
                <a:gd name="connsiteX1-3" fmla="*/ 4218119 w 4611942"/>
                <a:gd name="connsiteY1-4" fmla="*/ 1016681 h 4611942"/>
                <a:gd name="connsiteX2-5" fmla="*/ 4282522 w 4611942"/>
                <a:gd name="connsiteY2-6" fmla="*/ 1122692 h 4611942"/>
                <a:gd name="connsiteX3-7" fmla="*/ 3929030 w 4611942"/>
                <a:gd name="connsiteY3-8" fmla="*/ 1823121 h 4611942"/>
                <a:gd name="connsiteX4-9" fmla="*/ 4560435 w 4611942"/>
                <a:gd name="connsiteY4-10" fmla="*/ 1823121 h 4611942"/>
                <a:gd name="connsiteX5-11" fmla="*/ 4565093 w 4611942"/>
                <a:gd name="connsiteY5-12" fmla="*/ 1841237 h 4611942"/>
                <a:gd name="connsiteX6-13" fmla="*/ 4611942 w 4611942"/>
                <a:gd name="connsiteY6-14" fmla="*/ 2305971 h 4611942"/>
                <a:gd name="connsiteX7-15" fmla="*/ 2305971 w 4611942"/>
                <a:gd name="connsiteY7-16" fmla="*/ 4611942 h 4611942"/>
                <a:gd name="connsiteX8-17" fmla="*/ 0 w 4611942"/>
                <a:gd name="connsiteY8-18" fmla="*/ 2305971 h 4611942"/>
                <a:gd name="connsiteX9-19" fmla="*/ 2305971 w 4611942"/>
                <a:gd name="connsiteY9-20" fmla="*/ 0 h 4611942"/>
                <a:gd name="connsiteX0-21" fmla="*/ 3929030 w 4611942"/>
                <a:gd name="connsiteY0-22" fmla="*/ 1823121 h 4611942"/>
                <a:gd name="connsiteX1-23" fmla="*/ 4560435 w 4611942"/>
                <a:gd name="connsiteY1-24" fmla="*/ 1823121 h 4611942"/>
                <a:gd name="connsiteX2-25" fmla="*/ 4565093 w 4611942"/>
                <a:gd name="connsiteY2-26" fmla="*/ 1841237 h 4611942"/>
                <a:gd name="connsiteX3-27" fmla="*/ 4611942 w 4611942"/>
                <a:gd name="connsiteY3-28" fmla="*/ 2305971 h 4611942"/>
                <a:gd name="connsiteX4-29" fmla="*/ 2305971 w 4611942"/>
                <a:gd name="connsiteY4-30" fmla="*/ 4611942 h 4611942"/>
                <a:gd name="connsiteX5-31" fmla="*/ 0 w 4611942"/>
                <a:gd name="connsiteY5-32" fmla="*/ 2305971 h 4611942"/>
                <a:gd name="connsiteX6-33" fmla="*/ 2305971 w 4611942"/>
                <a:gd name="connsiteY6-34" fmla="*/ 0 h 4611942"/>
                <a:gd name="connsiteX7-35" fmla="*/ 4218119 w 4611942"/>
                <a:gd name="connsiteY7-36" fmla="*/ 1016681 h 4611942"/>
                <a:gd name="connsiteX8-37" fmla="*/ 4282522 w 4611942"/>
                <a:gd name="connsiteY8-38" fmla="*/ 1122692 h 4611942"/>
                <a:gd name="connsiteX9-39" fmla="*/ 4020470 w 4611942"/>
                <a:gd name="connsiteY9-40" fmla="*/ 1914561 h 4611942"/>
                <a:gd name="connsiteX0-41" fmla="*/ 3929030 w 4611942"/>
                <a:gd name="connsiteY0-42" fmla="*/ 1823121 h 4611942"/>
                <a:gd name="connsiteX1-43" fmla="*/ 4560435 w 4611942"/>
                <a:gd name="connsiteY1-44" fmla="*/ 1823121 h 4611942"/>
                <a:gd name="connsiteX2-45" fmla="*/ 4565093 w 4611942"/>
                <a:gd name="connsiteY2-46" fmla="*/ 1841237 h 4611942"/>
                <a:gd name="connsiteX3-47" fmla="*/ 4611942 w 4611942"/>
                <a:gd name="connsiteY3-48" fmla="*/ 2305971 h 4611942"/>
                <a:gd name="connsiteX4-49" fmla="*/ 2305971 w 4611942"/>
                <a:gd name="connsiteY4-50" fmla="*/ 4611942 h 4611942"/>
                <a:gd name="connsiteX5-51" fmla="*/ 0 w 4611942"/>
                <a:gd name="connsiteY5-52" fmla="*/ 2305971 h 4611942"/>
                <a:gd name="connsiteX6-53" fmla="*/ 2305971 w 4611942"/>
                <a:gd name="connsiteY6-54" fmla="*/ 0 h 4611942"/>
                <a:gd name="connsiteX7-55" fmla="*/ 4218119 w 4611942"/>
                <a:gd name="connsiteY7-56" fmla="*/ 1016681 h 4611942"/>
                <a:gd name="connsiteX8-57" fmla="*/ 4282522 w 4611942"/>
                <a:gd name="connsiteY8-58" fmla="*/ 1122692 h 4611942"/>
                <a:gd name="connsiteX0-59" fmla="*/ 4560435 w 4611942"/>
                <a:gd name="connsiteY0-60" fmla="*/ 1823121 h 4611942"/>
                <a:gd name="connsiteX1-61" fmla="*/ 4565093 w 4611942"/>
                <a:gd name="connsiteY1-62" fmla="*/ 1841237 h 4611942"/>
                <a:gd name="connsiteX2-63" fmla="*/ 4611942 w 4611942"/>
                <a:gd name="connsiteY2-64" fmla="*/ 2305971 h 4611942"/>
                <a:gd name="connsiteX3-65" fmla="*/ 2305971 w 4611942"/>
                <a:gd name="connsiteY3-66" fmla="*/ 4611942 h 4611942"/>
                <a:gd name="connsiteX4-67" fmla="*/ 0 w 4611942"/>
                <a:gd name="connsiteY4-68" fmla="*/ 2305971 h 4611942"/>
                <a:gd name="connsiteX5-69" fmla="*/ 2305971 w 4611942"/>
                <a:gd name="connsiteY5-70" fmla="*/ 0 h 4611942"/>
                <a:gd name="connsiteX6-71" fmla="*/ 4218119 w 4611942"/>
                <a:gd name="connsiteY6-72" fmla="*/ 1016681 h 4611942"/>
                <a:gd name="connsiteX7-73" fmla="*/ 4282522 w 4611942"/>
                <a:gd name="connsiteY7-74" fmla="*/ 1122692 h 4611942"/>
                <a:gd name="connsiteX0-75" fmla="*/ 4560435 w 4944884"/>
                <a:gd name="connsiteY0-76" fmla="*/ 1823121 h 2495333"/>
                <a:gd name="connsiteX1-77" fmla="*/ 4565093 w 4944884"/>
                <a:gd name="connsiteY1-78" fmla="*/ 1841237 h 2495333"/>
                <a:gd name="connsiteX2-79" fmla="*/ 4611942 w 4944884"/>
                <a:gd name="connsiteY2-80" fmla="*/ 2305971 h 2495333"/>
                <a:gd name="connsiteX3-81" fmla="*/ 0 w 4944884"/>
                <a:gd name="connsiteY3-82" fmla="*/ 2305971 h 2495333"/>
                <a:gd name="connsiteX4-83" fmla="*/ 2305971 w 4944884"/>
                <a:gd name="connsiteY4-84" fmla="*/ 0 h 2495333"/>
                <a:gd name="connsiteX5-85" fmla="*/ 4218119 w 4944884"/>
                <a:gd name="connsiteY5-86" fmla="*/ 1016681 h 2495333"/>
                <a:gd name="connsiteX6-87" fmla="*/ 4282522 w 4944884"/>
                <a:gd name="connsiteY6-88" fmla="*/ 1122692 h 2495333"/>
                <a:gd name="connsiteX0-89" fmla="*/ 4560435 w 4565093"/>
                <a:gd name="connsiteY0-90" fmla="*/ 1823121 h 2384058"/>
                <a:gd name="connsiteX1-91" fmla="*/ 4565093 w 4565093"/>
                <a:gd name="connsiteY1-92" fmla="*/ 1841237 h 2384058"/>
                <a:gd name="connsiteX2-93" fmla="*/ 0 w 4565093"/>
                <a:gd name="connsiteY2-94" fmla="*/ 2305971 h 2384058"/>
                <a:gd name="connsiteX3-95" fmla="*/ 2305971 w 4565093"/>
                <a:gd name="connsiteY3-96" fmla="*/ 0 h 2384058"/>
                <a:gd name="connsiteX4-97" fmla="*/ 4218119 w 4565093"/>
                <a:gd name="connsiteY4-98" fmla="*/ 1016681 h 2384058"/>
                <a:gd name="connsiteX5-99" fmla="*/ 4282522 w 4565093"/>
                <a:gd name="connsiteY5-100" fmla="*/ 1122692 h 2384058"/>
                <a:gd name="connsiteX0-101" fmla="*/ 4560435 w 4560435"/>
                <a:gd name="connsiteY0-102" fmla="*/ 1823121 h 2305971"/>
                <a:gd name="connsiteX1-103" fmla="*/ 0 w 4560435"/>
                <a:gd name="connsiteY1-104" fmla="*/ 2305971 h 2305971"/>
                <a:gd name="connsiteX2-105" fmla="*/ 2305971 w 4560435"/>
                <a:gd name="connsiteY2-106" fmla="*/ 0 h 2305971"/>
                <a:gd name="connsiteX3-107" fmla="*/ 4218119 w 4560435"/>
                <a:gd name="connsiteY3-108" fmla="*/ 1016681 h 2305971"/>
                <a:gd name="connsiteX4-109" fmla="*/ 4282522 w 4560435"/>
                <a:gd name="connsiteY4-110" fmla="*/ 1122692 h 2305971"/>
                <a:gd name="connsiteX0-111" fmla="*/ 0 w 4282522"/>
                <a:gd name="connsiteY0-112" fmla="*/ 2305971 h 2305971"/>
                <a:gd name="connsiteX1-113" fmla="*/ 2305971 w 4282522"/>
                <a:gd name="connsiteY1-114" fmla="*/ 0 h 2305971"/>
                <a:gd name="connsiteX2-115" fmla="*/ 4218119 w 4282522"/>
                <a:gd name="connsiteY2-116" fmla="*/ 1016681 h 2305971"/>
                <a:gd name="connsiteX3-117" fmla="*/ 4282522 w 4282522"/>
                <a:gd name="connsiteY3-118" fmla="*/ 1122692 h 2305971"/>
              </a:gdLst>
              <a:ahLst/>
              <a:cxnLst>
                <a:cxn ang="0">
                  <a:pos x="connsiteX0-1" y="connsiteY0-2"/>
                </a:cxn>
                <a:cxn ang="0">
                  <a:pos x="connsiteX1-3" y="connsiteY1-4"/>
                </a:cxn>
                <a:cxn ang="0">
                  <a:pos x="connsiteX2-5" y="connsiteY2-6"/>
                </a:cxn>
                <a:cxn ang="0">
                  <a:pos x="connsiteX3-7" y="connsiteY3-8"/>
                </a:cxn>
              </a:cxnLst>
              <a:rect l="l" t="t" r="r" b="b"/>
              <a:pathLst>
                <a:path w="4282522" h="2305971">
                  <a:moveTo>
                    <a:pt x="0" y="2305971"/>
                  </a:moveTo>
                  <a:cubicBezTo>
                    <a:pt x="0" y="1032418"/>
                    <a:pt x="1032418" y="0"/>
                    <a:pt x="2305971" y="0"/>
                  </a:cubicBezTo>
                  <a:cubicBezTo>
                    <a:pt x="3101942" y="0"/>
                    <a:pt x="3803719" y="403288"/>
                    <a:pt x="4218119" y="1016681"/>
                  </a:cubicBezTo>
                  <a:lnTo>
                    <a:pt x="4282522" y="1122692"/>
                  </a:lnTo>
                </a:path>
              </a:pathLst>
            </a:cu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lang="zh-CN" altLang="en-US" sz="1800" strike="noStrike" noProof="1" dirty="0">
                <a:cs typeface="+mn-ea"/>
                <a:sym typeface="+mn-lt"/>
              </a:endParaRPr>
            </a:p>
          </p:txBody>
        </p:sp>
        <p:sp>
          <p:nvSpPr>
            <p:cNvPr id="14" name="任意多边形: 形状 13"/>
            <p:cNvSpPr/>
            <p:nvPr userDrawn="1">
              <p:custDataLst>
                <p:tags r:id="rId12"/>
              </p:custDataLst>
            </p:nvPr>
          </p:nvSpPr>
          <p:spPr>
            <a:xfrm rot="10800000">
              <a:off x="6224" y="5397"/>
              <a:ext cx="6379" cy="3435"/>
            </a:xfrm>
            <a:custGeom>
              <a:avLst/>
              <a:gdLst>
                <a:gd name="connsiteX0" fmla="*/ 2305971 w 4611942"/>
                <a:gd name="connsiteY0" fmla="*/ 0 h 4611942"/>
                <a:gd name="connsiteX1" fmla="*/ 4218119 w 4611942"/>
                <a:gd name="connsiteY1" fmla="*/ 1016681 h 4611942"/>
                <a:gd name="connsiteX2" fmla="*/ 4282522 w 4611942"/>
                <a:gd name="connsiteY2" fmla="*/ 1122692 h 4611942"/>
                <a:gd name="connsiteX3" fmla="*/ 3929030 w 4611942"/>
                <a:gd name="connsiteY3" fmla="*/ 1122692 h 4611942"/>
                <a:gd name="connsiteX4" fmla="*/ 3929030 w 4611942"/>
                <a:gd name="connsiteY4" fmla="*/ 1823121 h 4611942"/>
                <a:gd name="connsiteX5" fmla="*/ 4560435 w 4611942"/>
                <a:gd name="connsiteY5" fmla="*/ 1823121 h 4611942"/>
                <a:gd name="connsiteX6" fmla="*/ 4565093 w 4611942"/>
                <a:gd name="connsiteY6" fmla="*/ 1841237 h 4611942"/>
                <a:gd name="connsiteX7" fmla="*/ 4611942 w 4611942"/>
                <a:gd name="connsiteY7" fmla="*/ 2305971 h 4611942"/>
                <a:gd name="connsiteX8" fmla="*/ 2305971 w 4611942"/>
                <a:gd name="connsiteY8" fmla="*/ 4611942 h 4611942"/>
                <a:gd name="connsiteX9" fmla="*/ 0 w 4611942"/>
                <a:gd name="connsiteY9" fmla="*/ 2305971 h 4611942"/>
                <a:gd name="connsiteX10" fmla="*/ 2305971 w 4611942"/>
                <a:gd name="connsiteY10" fmla="*/ 0 h 4611942"/>
                <a:gd name="connsiteX0-1" fmla="*/ 2305971 w 4611942"/>
                <a:gd name="connsiteY0-2" fmla="*/ 0 h 4611942"/>
                <a:gd name="connsiteX1-3" fmla="*/ 4218119 w 4611942"/>
                <a:gd name="connsiteY1-4" fmla="*/ 1016681 h 4611942"/>
                <a:gd name="connsiteX2-5" fmla="*/ 4282522 w 4611942"/>
                <a:gd name="connsiteY2-6" fmla="*/ 1122692 h 4611942"/>
                <a:gd name="connsiteX3-7" fmla="*/ 3929030 w 4611942"/>
                <a:gd name="connsiteY3-8" fmla="*/ 1823121 h 4611942"/>
                <a:gd name="connsiteX4-9" fmla="*/ 4560435 w 4611942"/>
                <a:gd name="connsiteY4-10" fmla="*/ 1823121 h 4611942"/>
                <a:gd name="connsiteX5-11" fmla="*/ 4565093 w 4611942"/>
                <a:gd name="connsiteY5-12" fmla="*/ 1841237 h 4611942"/>
                <a:gd name="connsiteX6-13" fmla="*/ 4611942 w 4611942"/>
                <a:gd name="connsiteY6-14" fmla="*/ 2305971 h 4611942"/>
                <a:gd name="connsiteX7-15" fmla="*/ 2305971 w 4611942"/>
                <a:gd name="connsiteY7-16" fmla="*/ 4611942 h 4611942"/>
                <a:gd name="connsiteX8-17" fmla="*/ 0 w 4611942"/>
                <a:gd name="connsiteY8-18" fmla="*/ 2305971 h 4611942"/>
                <a:gd name="connsiteX9-19" fmla="*/ 2305971 w 4611942"/>
                <a:gd name="connsiteY9-20" fmla="*/ 0 h 4611942"/>
                <a:gd name="connsiteX0-21" fmla="*/ 3929030 w 4611942"/>
                <a:gd name="connsiteY0-22" fmla="*/ 1823121 h 4611942"/>
                <a:gd name="connsiteX1-23" fmla="*/ 4560435 w 4611942"/>
                <a:gd name="connsiteY1-24" fmla="*/ 1823121 h 4611942"/>
                <a:gd name="connsiteX2-25" fmla="*/ 4565093 w 4611942"/>
                <a:gd name="connsiteY2-26" fmla="*/ 1841237 h 4611942"/>
                <a:gd name="connsiteX3-27" fmla="*/ 4611942 w 4611942"/>
                <a:gd name="connsiteY3-28" fmla="*/ 2305971 h 4611942"/>
                <a:gd name="connsiteX4-29" fmla="*/ 2305971 w 4611942"/>
                <a:gd name="connsiteY4-30" fmla="*/ 4611942 h 4611942"/>
                <a:gd name="connsiteX5-31" fmla="*/ 0 w 4611942"/>
                <a:gd name="connsiteY5-32" fmla="*/ 2305971 h 4611942"/>
                <a:gd name="connsiteX6-33" fmla="*/ 2305971 w 4611942"/>
                <a:gd name="connsiteY6-34" fmla="*/ 0 h 4611942"/>
                <a:gd name="connsiteX7-35" fmla="*/ 4218119 w 4611942"/>
                <a:gd name="connsiteY7-36" fmla="*/ 1016681 h 4611942"/>
                <a:gd name="connsiteX8-37" fmla="*/ 4282522 w 4611942"/>
                <a:gd name="connsiteY8-38" fmla="*/ 1122692 h 4611942"/>
                <a:gd name="connsiteX9-39" fmla="*/ 4020470 w 4611942"/>
                <a:gd name="connsiteY9-40" fmla="*/ 1914561 h 4611942"/>
                <a:gd name="connsiteX0-41" fmla="*/ 3929030 w 4611942"/>
                <a:gd name="connsiteY0-42" fmla="*/ 1823121 h 4611942"/>
                <a:gd name="connsiteX1-43" fmla="*/ 4560435 w 4611942"/>
                <a:gd name="connsiteY1-44" fmla="*/ 1823121 h 4611942"/>
                <a:gd name="connsiteX2-45" fmla="*/ 4565093 w 4611942"/>
                <a:gd name="connsiteY2-46" fmla="*/ 1841237 h 4611942"/>
                <a:gd name="connsiteX3-47" fmla="*/ 4611942 w 4611942"/>
                <a:gd name="connsiteY3-48" fmla="*/ 2305971 h 4611942"/>
                <a:gd name="connsiteX4-49" fmla="*/ 2305971 w 4611942"/>
                <a:gd name="connsiteY4-50" fmla="*/ 4611942 h 4611942"/>
                <a:gd name="connsiteX5-51" fmla="*/ 0 w 4611942"/>
                <a:gd name="connsiteY5-52" fmla="*/ 2305971 h 4611942"/>
                <a:gd name="connsiteX6-53" fmla="*/ 2305971 w 4611942"/>
                <a:gd name="connsiteY6-54" fmla="*/ 0 h 4611942"/>
                <a:gd name="connsiteX7-55" fmla="*/ 4218119 w 4611942"/>
                <a:gd name="connsiteY7-56" fmla="*/ 1016681 h 4611942"/>
                <a:gd name="connsiteX8-57" fmla="*/ 4282522 w 4611942"/>
                <a:gd name="connsiteY8-58" fmla="*/ 1122692 h 4611942"/>
                <a:gd name="connsiteX0-59" fmla="*/ 4560435 w 4611942"/>
                <a:gd name="connsiteY0-60" fmla="*/ 1823121 h 4611942"/>
                <a:gd name="connsiteX1-61" fmla="*/ 4565093 w 4611942"/>
                <a:gd name="connsiteY1-62" fmla="*/ 1841237 h 4611942"/>
                <a:gd name="connsiteX2-63" fmla="*/ 4611942 w 4611942"/>
                <a:gd name="connsiteY2-64" fmla="*/ 2305971 h 4611942"/>
                <a:gd name="connsiteX3-65" fmla="*/ 2305971 w 4611942"/>
                <a:gd name="connsiteY3-66" fmla="*/ 4611942 h 4611942"/>
                <a:gd name="connsiteX4-67" fmla="*/ 0 w 4611942"/>
                <a:gd name="connsiteY4-68" fmla="*/ 2305971 h 4611942"/>
                <a:gd name="connsiteX5-69" fmla="*/ 2305971 w 4611942"/>
                <a:gd name="connsiteY5-70" fmla="*/ 0 h 4611942"/>
                <a:gd name="connsiteX6-71" fmla="*/ 4218119 w 4611942"/>
                <a:gd name="connsiteY6-72" fmla="*/ 1016681 h 4611942"/>
                <a:gd name="connsiteX7-73" fmla="*/ 4282522 w 4611942"/>
                <a:gd name="connsiteY7-74" fmla="*/ 1122692 h 4611942"/>
                <a:gd name="connsiteX0-75" fmla="*/ 4560435 w 4944884"/>
                <a:gd name="connsiteY0-76" fmla="*/ 1823121 h 2495333"/>
                <a:gd name="connsiteX1-77" fmla="*/ 4565093 w 4944884"/>
                <a:gd name="connsiteY1-78" fmla="*/ 1841237 h 2495333"/>
                <a:gd name="connsiteX2-79" fmla="*/ 4611942 w 4944884"/>
                <a:gd name="connsiteY2-80" fmla="*/ 2305971 h 2495333"/>
                <a:gd name="connsiteX3-81" fmla="*/ 0 w 4944884"/>
                <a:gd name="connsiteY3-82" fmla="*/ 2305971 h 2495333"/>
                <a:gd name="connsiteX4-83" fmla="*/ 2305971 w 4944884"/>
                <a:gd name="connsiteY4-84" fmla="*/ 0 h 2495333"/>
                <a:gd name="connsiteX5-85" fmla="*/ 4218119 w 4944884"/>
                <a:gd name="connsiteY5-86" fmla="*/ 1016681 h 2495333"/>
                <a:gd name="connsiteX6-87" fmla="*/ 4282522 w 4944884"/>
                <a:gd name="connsiteY6-88" fmla="*/ 1122692 h 2495333"/>
                <a:gd name="connsiteX0-89" fmla="*/ 4560435 w 4565093"/>
                <a:gd name="connsiteY0-90" fmla="*/ 1823121 h 2384058"/>
                <a:gd name="connsiteX1-91" fmla="*/ 4565093 w 4565093"/>
                <a:gd name="connsiteY1-92" fmla="*/ 1841237 h 2384058"/>
                <a:gd name="connsiteX2-93" fmla="*/ 0 w 4565093"/>
                <a:gd name="connsiteY2-94" fmla="*/ 2305971 h 2384058"/>
                <a:gd name="connsiteX3-95" fmla="*/ 2305971 w 4565093"/>
                <a:gd name="connsiteY3-96" fmla="*/ 0 h 2384058"/>
                <a:gd name="connsiteX4-97" fmla="*/ 4218119 w 4565093"/>
                <a:gd name="connsiteY4-98" fmla="*/ 1016681 h 2384058"/>
                <a:gd name="connsiteX5-99" fmla="*/ 4282522 w 4565093"/>
                <a:gd name="connsiteY5-100" fmla="*/ 1122692 h 2384058"/>
                <a:gd name="connsiteX0-101" fmla="*/ 4560435 w 4560435"/>
                <a:gd name="connsiteY0-102" fmla="*/ 1823121 h 2305971"/>
                <a:gd name="connsiteX1-103" fmla="*/ 0 w 4560435"/>
                <a:gd name="connsiteY1-104" fmla="*/ 2305971 h 2305971"/>
                <a:gd name="connsiteX2-105" fmla="*/ 2305971 w 4560435"/>
                <a:gd name="connsiteY2-106" fmla="*/ 0 h 2305971"/>
                <a:gd name="connsiteX3-107" fmla="*/ 4218119 w 4560435"/>
                <a:gd name="connsiteY3-108" fmla="*/ 1016681 h 2305971"/>
                <a:gd name="connsiteX4-109" fmla="*/ 4282522 w 4560435"/>
                <a:gd name="connsiteY4-110" fmla="*/ 1122692 h 2305971"/>
                <a:gd name="connsiteX0-111" fmla="*/ 0 w 4282522"/>
                <a:gd name="connsiteY0-112" fmla="*/ 2305971 h 2305971"/>
                <a:gd name="connsiteX1-113" fmla="*/ 2305971 w 4282522"/>
                <a:gd name="connsiteY1-114" fmla="*/ 0 h 2305971"/>
                <a:gd name="connsiteX2-115" fmla="*/ 4218119 w 4282522"/>
                <a:gd name="connsiteY2-116" fmla="*/ 1016681 h 2305971"/>
                <a:gd name="connsiteX3-117" fmla="*/ 4282522 w 4282522"/>
                <a:gd name="connsiteY3-118" fmla="*/ 1122692 h 2305971"/>
              </a:gdLst>
              <a:ahLst/>
              <a:cxnLst>
                <a:cxn ang="0">
                  <a:pos x="connsiteX0-1" y="connsiteY0-2"/>
                </a:cxn>
                <a:cxn ang="0">
                  <a:pos x="connsiteX1-3" y="connsiteY1-4"/>
                </a:cxn>
                <a:cxn ang="0">
                  <a:pos x="connsiteX2-5" y="connsiteY2-6"/>
                </a:cxn>
                <a:cxn ang="0">
                  <a:pos x="connsiteX3-7" y="connsiteY3-8"/>
                </a:cxn>
              </a:cxnLst>
              <a:rect l="l" t="t" r="r" b="b"/>
              <a:pathLst>
                <a:path w="4282522" h="2305971">
                  <a:moveTo>
                    <a:pt x="0" y="2305971"/>
                  </a:moveTo>
                  <a:cubicBezTo>
                    <a:pt x="0" y="1032418"/>
                    <a:pt x="1032418" y="0"/>
                    <a:pt x="2305971" y="0"/>
                  </a:cubicBezTo>
                  <a:cubicBezTo>
                    <a:pt x="3101942" y="0"/>
                    <a:pt x="3803719" y="403288"/>
                    <a:pt x="4218119" y="1016681"/>
                  </a:cubicBezTo>
                  <a:lnTo>
                    <a:pt x="4282522" y="1122692"/>
                  </a:lnTo>
                </a:path>
              </a:pathLst>
            </a:cu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lang="zh-CN" altLang="en-US" sz="1800" strike="noStrike" noProof="1">
                <a:cs typeface="+mn-ea"/>
                <a:sym typeface="+mn-lt"/>
              </a:endParaRPr>
            </a:p>
          </p:txBody>
        </p:sp>
      </p:grpSp>
      <p:sp>
        <p:nvSpPr>
          <p:cNvPr id="15" name="文本框 14"/>
          <p:cNvSpPr txBox="1"/>
          <p:nvPr userDrawn="1">
            <p:custDataLst>
              <p:tags r:id="rId13"/>
            </p:custDataLst>
          </p:nvPr>
        </p:nvSpPr>
        <p:spPr>
          <a:xfrm>
            <a:off x="-793088" y="4360024"/>
            <a:ext cx="2736650" cy="3154710"/>
          </a:xfrm>
          <a:prstGeom prst="rect">
            <a:avLst/>
          </a:prstGeom>
          <a:noFill/>
        </p:spPr>
        <p:txBody>
          <a:bodyPr wrap="none" rtlCol="0">
            <a:spAutoFit/>
          </a:bodyPr>
          <a:lstStyle/>
          <a:p>
            <a:pPr fontAlgn="base"/>
            <a:r>
              <a:rPr lang="zh-CN" altLang="en-US" sz="19900" strike="noStrike" noProof="1" dirty="0">
                <a:solidFill>
                  <a:srgbClr val="BDCBD1">
                    <a:alpha val="25000"/>
                  </a:srgbClr>
                </a:solidFill>
                <a:latin typeface="华文中宋" panose="02010600040101010101" pitchFamily="2" charset="-122"/>
                <a:ea typeface="华文中宋" panose="02010600040101010101" pitchFamily="2" charset="-122"/>
                <a:cs typeface="+mn-cs"/>
              </a:rPr>
              <a:t>字</a:t>
            </a:r>
            <a:endParaRPr lang="zh-CN" altLang="en-US" sz="19900" strike="noStrike" noProof="1" dirty="0">
              <a:solidFill>
                <a:srgbClr val="BDCBD1">
                  <a:alpha val="25000"/>
                </a:srgbClr>
              </a:solidFill>
              <a:latin typeface="华文中宋" panose="02010600040101010101" pitchFamily="2" charset="-122"/>
              <a:ea typeface="华文中宋" panose="02010600040101010101" pitchFamily="2" charset="-122"/>
            </a:endParaRPr>
          </a:p>
        </p:txBody>
      </p:sp>
      <p:sp>
        <p:nvSpPr>
          <p:cNvPr id="16" name="标题 15"/>
          <p:cNvSpPr>
            <a:spLocks noGrp="1"/>
          </p:cNvSpPr>
          <p:nvPr>
            <p:ph type="title" hasCustomPrompt="1"/>
          </p:nvPr>
        </p:nvSpPr>
        <p:spPr>
          <a:xfrm>
            <a:off x="4831141" y="1460500"/>
            <a:ext cx="690470" cy="3924300"/>
          </a:xfrm>
        </p:spPr>
        <p:txBody>
          <a:bodyPr vert="eaVert" lIns="90000" tIns="46800" rIns="90000" bIns="46800" anchor="t" anchorCtr="0">
            <a:normAutofit/>
          </a:bodyPr>
          <a:lstStyle>
            <a:lvl1pPr algn="ctr">
              <a:defRPr baseline="0">
                <a:solidFill>
                  <a:schemeClr val="tx1">
                    <a:lumMod val="85000"/>
                    <a:lumOff val="15000"/>
                  </a:schemeClr>
                </a:solidFill>
                <a:ea typeface="汉仪尚巍手书W" pitchFamily="18" charset="-122"/>
              </a:defRPr>
            </a:lvl1pPr>
          </a:lstStyle>
          <a:p>
            <a:pPr fontAlgn="auto"/>
            <a:r>
              <a:rPr lang="zh-CN" altLang="en-US" strike="noStrike" noProof="1" dirty="0"/>
              <a:t>单击此处编辑标题</a:t>
            </a:r>
            <a:endParaRPr lang="zh-CN" altLang="en-US" strike="noStrike" noProof="1" dirty="0"/>
          </a:p>
        </p:txBody>
      </p:sp>
      <p:sp>
        <p:nvSpPr>
          <p:cNvPr id="4" name="日期占位符 3"/>
          <p:cNvSpPr>
            <a:spLocks noGrp="1"/>
          </p:cNvSpPr>
          <p:nvPr>
            <p:ph type="dt" sz="half" idx="10"/>
            <p:custDataLst>
              <p:tags r:id="rId14"/>
            </p:custDataLst>
          </p:nvPr>
        </p:nvSpPr>
        <p:spPr>
          <a:xfrm>
            <a:off x="879475" y="6350000"/>
            <a:ext cx="2700338"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15"/>
            </p:custDataLst>
          </p:nvPr>
        </p:nvSpPr>
        <p:spPr>
          <a:xfrm>
            <a:off x="4116388" y="6350000"/>
            <a:ext cx="39592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16"/>
            </p:custDataLst>
          </p:nvPr>
        </p:nvSpPr>
        <p:spPr>
          <a:xfrm>
            <a:off x="8610600" y="6350000"/>
            <a:ext cx="2700338"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rotWithShape="0">
          <a:blip r:embed="rId2"/>
          <a:stretch>
            <a:fillRect/>
          </a:stretch>
        </a:blipFill>
        <a:effectLst/>
      </p:bgPr>
    </p:bg>
    <p:spTree>
      <p:nvGrpSpPr>
        <p:cNvPr id="1" name=""/>
        <p:cNvGrpSpPr/>
        <p:nvPr/>
      </p:nvGrpSpPr>
      <p:grpSpPr>
        <a:xfrm>
          <a:off x="0" y="0"/>
          <a:ext cx="0" cy="0"/>
          <a:chOff x="0" y="0"/>
          <a:chExt cx="0" cy="0"/>
        </a:xfrm>
      </p:grpSpPr>
      <p:grpSp>
        <p:nvGrpSpPr>
          <p:cNvPr id="48131" name="组合 7"/>
          <p:cNvGrpSpPr/>
          <p:nvPr userDrawn="1"/>
        </p:nvGrpSpPr>
        <p:grpSpPr>
          <a:xfrm>
            <a:off x="184150" y="165100"/>
            <a:ext cx="11823700" cy="6556375"/>
            <a:chOff x="184785" y="164465"/>
            <a:chExt cx="11822430" cy="6557645"/>
          </a:xfrm>
        </p:grpSpPr>
        <p:grpSp>
          <p:nvGrpSpPr>
            <p:cNvPr id="48132" name="组合 8"/>
            <p:cNvGrpSpPr/>
            <p:nvPr userDrawn="1"/>
          </p:nvGrpSpPr>
          <p:grpSpPr>
            <a:xfrm>
              <a:off x="9814560" y="164465"/>
              <a:ext cx="2192655" cy="711835"/>
              <a:chOff x="9814560" y="164465"/>
              <a:chExt cx="2192655" cy="711835"/>
            </a:xfrm>
          </p:grpSpPr>
          <p:pic>
            <p:nvPicPr>
              <p:cNvPr id="48133" name="图片 12"/>
              <p:cNvPicPr>
                <a:picLocks noChangeAspect="1"/>
              </p:cNvPicPr>
              <p:nvPr userDrawn="1">
                <p:custDataLst>
                  <p:tags r:id="rId3"/>
                </p:custDataLst>
              </p:nvPr>
            </p:nvPicPr>
            <p:blipFill>
              <a:blip r:embed="rId4"/>
              <a:stretch>
                <a:fillRect/>
              </a:stretch>
            </p:blipFill>
            <p:spPr>
              <a:xfrm>
                <a:off x="10479405" y="164465"/>
                <a:ext cx="1527810" cy="711835"/>
              </a:xfrm>
              <a:prstGeom prst="rect">
                <a:avLst/>
              </a:prstGeom>
              <a:noFill/>
              <a:ln w="9525">
                <a:noFill/>
              </a:ln>
            </p:spPr>
          </p:pic>
          <p:pic>
            <p:nvPicPr>
              <p:cNvPr id="48134" name="图片 13"/>
              <p:cNvPicPr>
                <a:picLocks noChangeAspect="1"/>
              </p:cNvPicPr>
              <p:nvPr userDrawn="1">
                <p:custDataLst>
                  <p:tags r:id="rId5"/>
                </p:custDataLst>
              </p:nvPr>
            </p:nvPicPr>
            <p:blipFill>
              <a:blip r:embed="rId6"/>
              <a:stretch>
                <a:fillRect/>
              </a:stretch>
            </p:blipFill>
            <p:spPr>
              <a:xfrm flipH="1" flipV="1">
                <a:off x="9814560" y="347980"/>
                <a:ext cx="741045" cy="345440"/>
              </a:xfrm>
              <a:prstGeom prst="rect">
                <a:avLst/>
              </a:prstGeom>
              <a:noFill/>
              <a:ln w="9525">
                <a:noFill/>
              </a:ln>
            </p:spPr>
          </p:pic>
        </p:grpSp>
        <p:grpSp>
          <p:nvGrpSpPr>
            <p:cNvPr id="48135" name="组合 9"/>
            <p:cNvGrpSpPr/>
            <p:nvPr userDrawn="1"/>
          </p:nvGrpSpPr>
          <p:grpSpPr>
            <a:xfrm>
              <a:off x="184785" y="5835650"/>
              <a:ext cx="2512695" cy="886460"/>
              <a:chOff x="184785" y="5835650"/>
              <a:chExt cx="2512695" cy="886460"/>
            </a:xfrm>
          </p:grpSpPr>
          <p:pic>
            <p:nvPicPr>
              <p:cNvPr id="48136" name="图片 10"/>
              <p:cNvPicPr>
                <a:picLocks noChangeAspect="1"/>
              </p:cNvPicPr>
              <p:nvPr userDrawn="1">
                <p:custDataLst>
                  <p:tags r:id="rId7"/>
                </p:custDataLst>
              </p:nvPr>
            </p:nvPicPr>
            <p:blipFill>
              <a:blip r:embed="rId8"/>
              <a:stretch>
                <a:fillRect/>
              </a:stretch>
            </p:blipFill>
            <p:spPr>
              <a:xfrm>
                <a:off x="184785" y="5957570"/>
                <a:ext cx="1771650" cy="764540"/>
              </a:xfrm>
              <a:prstGeom prst="rect">
                <a:avLst/>
              </a:prstGeom>
              <a:noFill/>
              <a:ln w="9525">
                <a:noFill/>
              </a:ln>
            </p:spPr>
          </p:pic>
          <p:pic>
            <p:nvPicPr>
              <p:cNvPr id="48137" name="图片 11"/>
              <p:cNvPicPr>
                <a:picLocks noChangeAspect="1"/>
              </p:cNvPicPr>
              <p:nvPr userDrawn="1">
                <p:custDataLst>
                  <p:tags r:id="rId9"/>
                </p:custDataLst>
              </p:nvPr>
            </p:nvPicPr>
            <p:blipFill>
              <a:blip r:embed="rId6"/>
              <a:stretch>
                <a:fillRect/>
              </a:stretch>
            </p:blipFill>
            <p:spPr>
              <a:xfrm flipH="1" flipV="1">
                <a:off x="1956435" y="5835650"/>
                <a:ext cx="741045" cy="345440"/>
              </a:xfrm>
              <a:prstGeom prst="rect">
                <a:avLst/>
              </a:prstGeom>
              <a:noFill/>
              <a:ln w="9525">
                <a:noFill/>
              </a:ln>
            </p:spPr>
          </p:pic>
        </p:grpSp>
      </p:grpSp>
      <p:sp>
        <p:nvSpPr>
          <p:cNvPr id="2" name="标题 1"/>
          <p:cNvSpPr>
            <a:spLocks noGrp="1"/>
          </p:cNvSpPr>
          <p:nvPr>
            <p:ph type="title"/>
          </p:nvPr>
        </p:nvSpPr>
        <p:spPr>
          <a:xfrm>
            <a:off x="669882"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内容占位符 2"/>
          <p:cNvSpPr>
            <a:spLocks noGrp="1"/>
          </p:cNvSpPr>
          <p:nvPr>
            <p:ph sz="half" idx="1"/>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5pPr>
          </a:lstStyle>
          <a:p>
            <a:pPr lvl="0" fontAlgn="auto"/>
            <a:r>
              <a:rPr strike="noStrike" noProof="1">
                <a:sym typeface="+mn-ea"/>
              </a:rPr>
              <a:t>单击此处编辑母版文本样式</a:t>
            </a:r>
            <a:endParaRPr strike="noStrike" noProof="1">
              <a:sym typeface="+mn-ea"/>
            </a:endParaRPr>
          </a:p>
          <a:p>
            <a:pPr lvl="1" fontAlgn="auto"/>
            <a:r>
              <a:rPr strike="noStrike" noProof="1">
                <a:sym typeface="+mn-ea"/>
              </a:rPr>
              <a:t>第二级</a:t>
            </a:r>
            <a:endParaRPr strike="noStrike" noProof="1">
              <a:sym typeface="+mn-ea"/>
            </a:endParaRPr>
          </a:p>
          <a:p>
            <a:pPr lvl="2" fontAlgn="auto"/>
            <a:r>
              <a:rPr strike="noStrike" noProof="1">
                <a:sym typeface="+mn-ea"/>
              </a:rPr>
              <a:t>第三级</a:t>
            </a:r>
            <a:endParaRPr strike="noStrike" noProof="1">
              <a:sym typeface="+mn-ea"/>
            </a:endParaRPr>
          </a:p>
          <a:p>
            <a:pPr lvl="3" fontAlgn="auto"/>
            <a:r>
              <a:rPr strike="noStrike" noProof="1">
                <a:sym typeface="+mn-ea"/>
              </a:rPr>
              <a:t>第四级</a:t>
            </a:r>
            <a:endParaRPr strike="noStrike" noProof="1">
              <a:sym typeface="+mn-ea"/>
            </a:endParaRPr>
          </a:p>
          <a:p>
            <a:pPr lvl="4" fontAlgn="auto"/>
            <a:r>
              <a:rPr strike="noStrike" noProof="1">
                <a:sym typeface="+mn-ea"/>
              </a:rPr>
              <a:t>第五级</a:t>
            </a:r>
            <a:endParaRPr strike="noStrike" noProof="1">
              <a:sym typeface="+mn-ea"/>
            </a:endParaRPr>
          </a:p>
        </p:txBody>
      </p:sp>
      <p:sp>
        <p:nvSpPr>
          <p:cNvPr id="4" name="内容占位符 3"/>
          <p:cNvSpPr>
            <a:spLocks noGrp="1"/>
          </p:cNvSpPr>
          <p:nvPr>
            <p:ph sz="half" idx="2"/>
          </p:nvPr>
        </p:nvSpPr>
        <p:spPr>
          <a:xfrm>
            <a:off x="6238877" y="952508"/>
            <a:ext cx="5283242" cy="5388907"/>
          </a:xfrm>
        </p:spPr>
        <p:txBody>
          <a:bodyPr lIns="90170" tIns="46990" rIns="90170" bIns="46990">
            <a:normAutofit/>
          </a:bodyPr>
          <a:lstStyle>
            <a:lvl1pPr>
              <a:defRPr sz="1600" baseline="0">
                <a:solidFill>
                  <a:schemeClr val="tx1">
                    <a:lumMod val="85000"/>
                    <a:lumOff val="15000"/>
                  </a:schemeClr>
                </a:solidFill>
                <a:latin typeface="Arial" panose="020B0604020202020204" pitchFamily="34" charset="0"/>
                <a:ea typeface="隶书" panose="02010509060101010101" pitchFamily="49" charset="-122"/>
              </a:defRPr>
            </a:lvl1pPr>
            <a:lvl2pPr>
              <a:defRPr sz="1600" baseline="0">
                <a:solidFill>
                  <a:schemeClr val="tx1">
                    <a:lumMod val="85000"/>
                    <a:lumOff val="15000"/>
                  </a:schemeClr>
                </a:solidFill>
                <a:latin typeface="Arial" panose="020B0604020202020204" pitchFamily="34" charset="0"/>
                <a:ea typeface="隶书" panose="02010509060101010101" pitchFamily="49" charset="-122"/>
              </a:defRPr>
            </a:lvl2pPr>
            <a:lvl3pPr>
              <a:defRPr sz="1600" baseline="0">
                <a:solidFill>
                  <a:schemeClr val="tx1">
                    <a:lumMod val="85000"/>
                    <a:lumOff val="15000"/>
                  </a:schemeClr>
                </a:solidFill>
                <a:latin typeface="Arial" panose="020B0604020202020204" pitchFamily="34" charset="0"/>
                <a:ea typeface="隶书" panose="02010509060101010101" pitchFamily="49" charset="-122"/>
              </a:defRPr>
            </a:lvl3pPr>
            <a:lvl4pPr>
              <a:defRPr sz="1600" baseline="0">
                <a:solidFill>
                  <a:schemeClr val="tx1">
                    <a:lumMod val="85000"/>
                    <a:lumOff val="15000"/>
                  </a:schemeClr>
                </a:solidFill>
                <a:latin typeface="Arial" panose="020B0604020202020204" pitchFamily="34" charset="0"/>
                <a:ea typeface="隶书" panose="02010509060101010101" pitchFamily="49" charset="-122"/>
              </a:defRPr>
            </a:lvl4pPr>
            <a:lvl5pPr>
              <a:defRPr sz="1600" baseline="0">
                <a:solidFill>
                  <a:schemeClr val="tx1">
                    <a:lumMod val="85000"/>
                    <a:lumOff val="15000"/>
                  </a:schemeClr>
                </a:solidFill>
                <a:latin typeface="Arial" panose="020B0604020202020204" pitchFamily="34" charset="0"/>
                <a:ea typeface="隶书" panose="02010509060101010101" pitchFamily="49"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5" name="日期占位符 4"/>
          <p:cNvSpPr>
            <a:spLocks noGrp="1"/>
          </p:cNvSpPr>
          <p:nvPr>
            <p:ph type="dt" sz="half" idx="10"/>
            <p:custDataLst>
              <p:tags r:id="rId10"/>
            </p:custDataLst>
          </p:nvPr>
        </p:nvSpPr>
        <p:spPr>
          <a:xfrm>
            <a:off x="879475" y="6350000"/>
            <a:ext cx="2700338"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6" name="页脚占位符 5"/>
          <p:cNvSpPr>
            <a:spLocks noGrp="1"/>
          </p:cNvSpPr>
          <p:nvPr>
            <p:ph type="ftr" sz="quarter" idx="11"/>
            <p:custDataLst>
              <p:tags r:id="rId11"/>
            </p:custDataLst>
          </p:nvPr>
        </p:nvSpPr>
        <p:spPr>
          <a:xfrm>
            <a:off x="4116388" y="6350000"/>
            <a:ext cx="39592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7" name="灯片编号占位符 6"/>
          <p:cNvSpPr>
            <a:spLocks noGrp="1"/>
          </p:cNvSpPr>
          <p:nvPr>
            <p:ph type="sldNum" sz="quarter" idx="12"/>
            <p:custDataLst>
              <p:tags r:id="rId12"/>
            </p:custDataLst>
          </p:nvPr>
        </p:nvSpPr>
        <p:spPr>
          <a:xfrm>
            <a:off x="8610600" y="6350000"/>
            <a:ext cx="2700338"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比较">
    <p:bg>
      <p:bgPr>
        <a:blipFill rotWithShape="0">
          <a:blip r:embed="rId2"/>
          <a:stretch>
            <a:fillRect/>
          </a:stretch>
        </a:blipFill>
        <a:effectLst/>
      </p:bgPr>
    </p:bg>
    <p:spTree>
      <p:nvGrpSpPr>
        <p:cNvPr id="1" name=""/>
        <p:cNvGrpSpPr/>
        <p:nvPr/>
      </p:nvGrpSpPr>
      <p:grpSpPr>
        <a:xfrm>
          <a:off x="0" y="0"/>
          <a:ext cx="0" cy="0"/>
          <a:chOff x="0" y="0"/>
          <a:chExt cx="0" cy="0"/>
        </a:xfrm>
      </p:grpSpPr>
      <p:grpSp>
        <p:nvGrpSpPr>
          <p:cNvPr id="49155" name="组合 9"/>
          <p:cNvGrpSpPr/>
          <p:nvPr userDrawn="1"/>
        </p:nvGrpSpPr>
        <p:grpSpPr>
          <a:xfrm>
            <a:off x="184150" y="165100"/>
            <a:ext cx="11823700" cy="6556375"/>
            <a:chOff x="184785" y="164465"/>
            <a:chExt cx="11822430" cy="6557645"/>
          </a:xfrm>
        </p:grpSpPr>
        <p:grpSp>
          <p:nvGrpSpPr>
            <p:cNvPr id="49156" name="组合 10"/>
            <p:cNvGrpSpPr/>
            <p:nvPr userDrawn="1"/>
          </p:nvGrpSpPr>
          <p:grpSpPr>
            <a:xfrm>
              <a:off x="9814560" y="164465"/>
              <a:ext cx="2192655" cy="711835"/>
              <a:chOff x="9814560" y="164465"/>
              <a:chExt cx="2192655" cy="711835"/>
            </a:xfrm>
          </p:grpSpPr>
          <p:pic>
            <p:nvPicPr>
              <p:cNvPr id="49157" name="图片 14"/>
              <p:cNvPicPr>
                <a:picLocks noChangeAspect="1"/>
              </p:cNvPicPr>
              <p:nvPr userDrawn="1">
                <p:custDataLst>
                  <p:tags r:id="rId3"/>
                </p:custDataLst>
              </p:nvPr>
            </p:nvPicPr>
            <p:blipFill>
              <a:blip r:embed="rId4"/>
              <a:stretch>
                <a:fillRect/>
              </a:stretch>
            </p:blipFill>
            <p:spPr>
              <a:xfrm>
                <a:off x="10479405" y="164465"/>
                <a:ext cx="1527810" cy="711835"/>
              </a:xfrm>
              <a:prstGeom prst="rect">
                <a:avLst/>
              </a:prstGeom>
              <a:noFill/>
              <a:ln w="9525">
                <a:noFill/>
              </a:ln>
            </p:spPr>
          </p:pic>
          <p:pic>
            <p:nvPicPr>
              <p:cNvPr id="49158" name="图片 15"/>
              <p:cNvPicPr>
                <a:picLocks noChangeAspect="1"/>
              </p:cNvPicPr>
              <p:nvPr userDrawn="1">
                <p:custDataLst>
                  <p:tags r:id="rId5"/>
                </p:custDataLst>
              </p:nvPr>
            </p:nvPicPr>
            <p:blipFill>
              <a:blip r:embed="rId6"/>
              <a:stretch>
                <a:fillRect/>
              </a:stretch>
            </p:blipFill>
            <p:spPr>
              <a:xfrm flipH="1" flipV="1">
                <a:off x="9814560" y="347980"/>
                <a:ext cx="741045" cy="345440"/>
              </a:xfrm>
              <a:prstGeom prst="rect">
                <a:avLst/>
              </a:prstGeom>
              <a:noFill/>
              <a:ln w="9525">
                <a:noFill/>
              </a:ln>
            </p:spPr>
          </p:pic>
        </p:grpSp>
        <p:grpSp>
          <p:nvGrpSpPr>
            <p:cNvPr id="49159" name="组合 11"/>
            <p:cNvGrpSpPr/>
            <p:nvPr userDrawn="1"/>
          </p:nvGrpSpPr>
          <p:grpSpPr>
            <a:xfrm>
              <a:off x="184785" y="5835650"/>
              <a:ext cx="2512695" cy="886460"/>
              <a:chOff x="184785" y="5835650"/>
              <a:chExt cx="2512695" cy="886460"/>
            </a:xfrm>
          </p:grpSpPr>
          <p:pic>
            <p:nvPicPr>
              <p:cNvPr id="49160" name="图片 12"/>
              <p:cNvPicPr>
                <a:picLocks noChangeAspect="1"/>
              </p:cNvPicPr>
              <p:nvPr userDrawn="1">
                <p:custDataLst>
                  <p:tags r:id="rId7"/>
                </p:custDataLst>
              </p:nvPr>
            </p:nvPicPr>
            <p:blipFill>
              <a:blip r:embed="rId8"/>
              <a:stretch>
                <a:fillRect/>
              </a:stretch>
            </p:blipFill>
            <p:spPr>
              <a:xfrm>
                <a:off x="184785" y="5957570"/>
                <a:ext cx="1771650" cy="764540"/>
              </a:xfrm>
              <a:prstGeom prst="rect">
                <a:avLst/>
              </a:prstGeom>
              <a:noFill/>
              <a:ln w="9525">
                <a:noFill/>
              </a:ln>
            </p:spPr>
          </p:pic>
          <p:pic>
            <p:nvPicPr>
              <p:cNvPr id="49161" name="图片 13"/>
              <p:cNvPicPr>
                <a:picLocks noChangeAspect="1"/>
              </p:cNvPicPr>
              <p:nvPr userDrawn="1">
                <p:custDataLst>
                  <p:tags r:id="rId9"/>
                </p:custDataLst>
              </p:nvPr>
            </p:nvPicPr>
            <p:blipFill>
              <a:blip r:embed="rId6"/>
              <a:stretch>
                <a:fillRect/>
              </a:stretch>
            </p:blipFill>
            <p:spPr>
              <a:xfrm flipH="1" flipV="1">
                <a:off x="1956435" y="5835650"/>
                <a:ext cx="741045" cy="345440"/>
              </a:xfrm>
              <a:prstGeom prst="rect">
                <a:avLst/>
              </a:prstGeom>
              <a:noFill/>
              <a:ln w="9525">
                <a:noFill/>
              </a:ln>
            </p:spPr>
          </p:pic>
        </p:grpSp>
      </p:grpSp>
      <p:sp>
        <p:nvSpPr>
          <p:cNvPr id="2" name="标题 1"/>
          <p:cNvSpPr>
            <a:spLocks noGrp="1"/>
          </p:cNvSpPr>
          <p:nvPr>
            <p:ph type="title"/>
          </p:nvPr>
        </p:nvSpPr>
        <p:spPr>
          <a:xfrm>
            <a:off x="669882"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文本占位符 2"/>
          <p:cNvSpPr>
            <a:spLocks noGrp="1"/>
          </p:cNvSpPr>
          <p:nvPr>
            <p:ph type="body" idx="1" hasCustomPrompt="1"/>
          </p:nvPr>
        </p:nvSpPr>
        <p:spPr>
          <a:xfrm>
            <a:off x="669930" y="952508"/>
            <a:ext cx="5283242" cy="381003"/>
          </a:xfrm>
        </p:spPr>
        <p:txBody>
          <a:bodyPr lIns="90170" tIns="46990" rIns="90170" bIns="4699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隶书" panose="020105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dirty="0"/>
              <a:t>单击此处编辑文本</a:t>
            </a:r>
            <a:endParaRPr lang="zh-CN" altLang="en-US" strike="noStrike" noProof="1" dirty="0"/>
          </a:p>
        </p:txBody>
      </p:sp>
      <p:sp>
        <p:nvSpPr>
          <p:cNvPr id="4" name="内容占位符 3"/>
          <p:cNvSpPr>
            <a:spLocks noGrp="1"/>
          </p:cNvSpPr>
          <p:nvPr>
            <p:ph sz="half" idx="2"/>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5" name="文本占位符 4"/>
          <p:cNvSpPr>
            <a:spLocks noGrp="1"/>
          </p:cNvSpPr>
          <p:nvPr>
            <p:ph type="body" sz="quarter" idx="3" hasCustomPrompt="1"/>
          </p:nvPr>
        </p:nvSpPr>
        <p:spPr>
          <a:xfrm>
            <a:off x="6235750" y="952508"/>
            <a:ext cx="5283242" cy="381003"/>
          </a:xfrm>
        </p:spPr>
        <p:txBody>
          <a:bodyPr vert="horz" lIns="90170" tIns="46990" rIns="90170" bIns="4699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strike="noStrike" noProof="1">
                <a:sym typeface="+mn-ea"/>
              </a:rPr>
              <a:t>单击此处编辑文本</a:t>
            </a:r>
            <a:endParaRPr strike="noStrike" noProof="1">
              <a:sym typeface="+mn-ea"/>
            </a:endParaRPr>
          </a:p>
        </p:txBody>
      </p:sp>
      <p:sp>
        <p:nvSpPr>
          <p:cNvPr id="6" name="内容占位符 5"/>
          <p:cNvSpPr>
            <a:spLocks noGrp="1"/>
          </p:cNvSpPr>
          <p:nvPr>
            <p:ph sz="quarter" idx="4"/>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7" name="日期占位符 6"/>
          <p:cNvSpPr>
            <a:spLocks noGrp="1"/>
          </p:cNvSpPr>
          <p:nvPr>
            <p:ph type="dt" sz="half" idx="10"/>
            <p:custDataLst>
              <p:tags r:id="rId10"/>
            </p:custDataLst>
          </p:nvPr>
        </p:nvSpPr>
        <p:spPr>
          <a:xfrm>
            <a:off x="879475" y="6350000"/>
            <a:ext cx="2700338"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8" name="页脚占位符 7"/>
          <p:cNvSpPr>
            <a:spLocks noGrp="1"/>
          </p:cNvSpPr>
          <p:nvPr>
            <p:ph type="ftr" sz="quarter" idx="11"/>
            <p:custDataLst>
              <p:tags r:id="rId11"/>
            </p:custDataLst>
          </p:nvPr>
        </p:nvSpPr>
        <p:spPr>
          <a:xfrm>
            <a:off x="4116388" y="6350000"/>
            <a:ext cx="39592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9" name="灯片编号占位符 8"/>
          <p:cNvSpPr>
            <a:spLocks noGrp="1"/>
          </p:cNvSpPr>
          <p:nvPr>
            <p:ph type="sldNum" sz="quarter" idx="12"/>
            <p:custDataLst>
              <p:tags r:id="rId12"/>
            </p:custDataLst>
          </p:nvPr>
        </p:nvSpPr>
        <p:spPr>
          <a:xfrm>
            <a:off x="8610600" y="6350000"/>
            <a:ext cx="2700338"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6" name="文本框 5"/>
          <p:cNvSpPr txBox="1"/>
          <p:nvPr userDrawn="1">
            <p:custDataLst>
              <p:tags r:id="rId3"/>
            </p:custDataLst>
          </p:nvPr>
        </p:nvSpPr>
        <p:spPr>
          <a:xfrm>
            <a:off x="10361486" y="1032877"/>
            <a:ext cx="1415775" cy="1569657"/>
          </a:xfrm>
          <a:prstGeom prst="rect">
            <a:avLst/>
          </a:prstGeom>
          <a:noFill/>
        </p:spPr>
        <p:txBody>
          <a:bodyPr wrap="none" rtlCol="0">
            <a:spAutoFit/>
          </a:bodyPr>
          <a:lstStyle/>
          <a:p>
            <a:pPr fontAlgn="base"/>
            <a:r>
              <a:rPr lang="zh-CN" altLang="en-US" sz="9600" strike="noStrike" noProof="1" dirty="0">
                <a:solidFill>
                  <a:srgbClr val="BDCBD1">
                    <a:alpha val="10000"/>
                  </a:srgbClr>
                </a:solidFill>
                <a:latin typeface="华文中宋" panose="02010600040101010101" pitchFamily="2" charset="-122"/>
                <a:ea typeface="华文中宋" panose="02010600040101010101" pitchFamily="2" charset="-122"/>
                <a:cs typeface="+mn-cs"/>
              </a:rPr>
              <a:t>海</a:t>
            </a:r>
            <a:endParaRPr lang="zh-CN" altLang="en-US" sz="9600" strike="noStrike" noProof="1" dirty="0">
              <a:solidFill>
                <a:srgbClr val="BDCBD1">
                  <a:alpha val="10000"/>
                </a:srgbClr>
              </a:solidFill>
              <a:latin typeface="华文中宋" panose="02010600040101010101" pitchFamily="2" charset="-122"/>
              <a:ea typeface="华文中宋" panose="02010600040101010101" pitchFamily="2" charset="-122"/>
            </a:endParaRPr>
          </a:p>
        </p:txBody>
      </p:sp>
      <p:pic>
        <p:nvPicPr>
          <p:cNvPr id="50180" name="图片 6"/>
          <p:cNvPicPr>
            <a:picLocks noChangeAspect="1"/>
          </p:cNvPicPr>
          <p:nvPr userDrawn="1">
            <p:custDataLst>
              <p:tags r:id="rId4"/>
            </p:custDataLst>
          </p:nvPr>
        </p:nvPicPr>
        <p:blipFill>
          <a:blip r:embed="rId5"/>
          <a:stretch>
            <a:fillRect/>
          </a:stretch>
        </p:blipFill>
        <p:spPr>
          <a:xfrm flipH="1">
            <a:off x="5900738" y="3619500"/>
            <a:ext cx="6291262" cy="3238500"/>
          </a:xfrm>
          <a:prstGeom prst="rect">
            <a:avLst/>
          </a:prstGeom>
          <a:noFill/>
          <a:ln w="9525">
            <a:noFill/>
          </a:ln>
        </p:spPr>
      </p:pic>
      <p:sp>
        <p:nvSpPr>
          <p:cNvPr id="9" name="文本框 8"/>
          <p:cNvSpPr txBox="1"/>
          <p:nvPr userDrawn="1">
            <p:custDataLst>
              <p:tags r:id="rId6"/>
            </p:custDataLst>
          </p:nvPr>
        </p:nvSpPr>
        <p:spPr>
          <a:xfrm>
            <a:off x="8474796" y="-935559"/>
            <a:ext cx="2313454" cy="2646883"/>
          </a:xfrm>
          <a:prstGeom prst="rect">
            <a:avLst/>
          </a:prstGeom>
          <a:noFill/>
        </p:spPr>
        <p:txBody>
          <a:bodyPr wrap="none" rtlCol="0">
            <a:spAutoFit/>
          </a:bodyPr>
          <a:lstStyle/>
          <a:p>
            <a:pPr fontAlgn="base"/>
            <a:r>
              <a:rPr lang="zh-CN" altLang="en-US" sz="16600" strike="noStrike" noProof="1" dirty="0">
                <a:solidFill>
                  <a:srgbClr val="BDCBD1">
                    <a:alpha val="10000"/>
                  </a:srgbClr>
                </a:solidFill>
                <a:latin typeface="华文中宋" panose="02010600040101010101" pitchFamily="2" charset="-122"/>
                <a:ea typeface="华文中宋" panose="02010600040101010101" pitchFamily="2" charset="-122"/>
                <a:cs typeface="+mn-cs"/>
              </a:rPr>
              <a:t>字</a:t>
            </a:r>
            <a:endParaRPr lang="zh-CN" altLang="en-US" sz="16600" strike="noStrike" noProof="1" dirty="0">
              <a:solidFill>
                <a:srgbClr val="BDCBD1">
                  <a:alpha val="10000"/>
                </a:srgbClr>
              </a:solidFill>
              <a:latin typeface="华文中宋" panose="02010600040101010101" pitchFamily="2" charset="-122"/>
              <a:ea typeface="华文中宋" panose="02010600040101010101" pitchFamily="2" charset="-122"/>
            </a:endParaRPr>
          </a:p>
        </p:txBody>
      </p:sp>
      <p:sp>
        <p:nvSpPr>
          <p:cNvPr id="10" name="文本框 9"/>
          <p:cNvSpPr txBox="1"/>
          <p:nvPr userDrawn="1">
            <p:custDataLst>
              <p:tags r:id="rId7"/>
            </p:custDataLst>
          </p:nvPr>
        </p:nvSpPr>
        <p:spPr>
          <a:xfrm>
            <a:off x="-793088" y="4360024"/>
            <a:ext cx="2736650" cy="3154710"/>
          </a:xfrm>
          <a:prstGeom prst="rect">
            <a:avLst/>
          </a:prstGeom>
          <a:noFill/>
        </p:spPr>
        <p:txBody>
          <a:bodyPr wrap="none" rtlCol="0">
            <a:spAutoFit/>
          </a:bodyPr>
          <a:lstStyle/>
          <a:p>
            <a:pPr fontAlgn="base"/>
            <a:r>
              <a:rPr lang="zh-CN" altLang="en-US" sz="19900" strike="noStrike" noProof="1" dirty="0">
                <a:solidFill>
                  <a:srgbClr val="BDCBD1">
                    <a:alpha val="25000"/>
                  </a:srgbClr>
                </a:solidFill>
                <a:latin typeface="华文中宋" panose="02010600040101010101" pitchFamily="2" charset="-122"/>
                <a:ea typeface="华文中宋" panose="02010600040101010101" pitchFamily="2" charset="-122"/>
                <a:cs typeface="+mn-cs"/>
              </a:rPr>
              <a:t>字</a:t>
            </a:r>
            <a:endParaRPr lang="zh-CN" altLang="en-US" sz="19900" strike="noStrike" noProof="1" dirty="0">
              <a:solidFill>
                <a:srgbClr val="BDCBD1">
                  <a:alpha val="25000"/>
                </a:srgbClr>
              </a:solidFill>
              <a:latin typeface="华文中宋" panose="02010600040101010101" pitchFamily="2" charset="-122"/>
              <a:ea typeface="华文中宋" panose="02010600040101010101" pitchFamily="2" charset="-122"/>
            </a:endParaRPr>
          </a:p>
        </p:txBody>
      </p:sp>
      <p:sp>
        <p:nvSpPr>
          <p:cNvPr id="2" name="标题 1"/>
          <p:cNvSpPr>
            <a:spLocks noGrp="1"/>
          </p:cNvSpPr>
          <p:nvPr>
            <p:ph type="title"/>
          </p:nvPr>
        </p:nvSpPr>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日期占位符 2"/>
          <p:cNvSpPr>
            <a:spLocks noGrp="1"/>
          </p:cNvSpPr>
          <p:nvPr>
            <p:ph type="dt" sz="half" idx="10"/>
            <p:custDataLst>
              <p:tags r:id="rId8"/>
            </p:custDataLst>
          </p:nvPr>
        </p:nvSpPr>
        <p:spPr>
          <a:xfrm>
            <a:off x="879475" y="6350000"/>
            <a:ext cx="2700338"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4116388" y="6350000"/>
            <a:ext cx="39592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10"/>
            </p:custDataLst>
          </p:nvPr>
        </p:nvSpPr>
        <p:spPr>
          <a:xfrm>
            <a:off x="8610600" y="6350000"/>
            <a:ext cx="2700338"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空白">
    <p:bg>
      <p:bgPr>
        <a:blipFill rotWithShape="0">
          <a:blip r:embed="rId2"/>
          <a:stretch>
            <a:fillRect/>
          </a:stretch>
        </a:blipFill>
        <a:effectLst/>
      </p:bgPr>
    </p:bg>
    <p:spTree>
      <p:nvGrpSpPr>
        <p:cNvPr id="1" name=""/>
        <p:cNvGrpSpPr/>
        <p:nvPr/>
      </p:nvGrpSpPr>
      <p:grpSpPr>
        <a:xfrm>
          <a:off x="0" y="0"/>
          <a:ext cx="0" cy="0"/>
          <a:chOff x="0" y="0"/>
          <a:chExt cx="0" cy="0"/>
        </a:xfrm>
      </p:grpSpPr>
      <p:pic>
        <p:nvPicPr>
          <p:cNvPr id="51203" name="图片 5"/>
          <p:cNvPicPr>
            <a:picLocks noChangeAspect="1"/>
          </p:cNvPicPr>
          <p:nvPr userDrawn="1">
            <p:custDataLst>
              <p:tags r:id="rId3"/>
            </p:custDataLst>
          </p:nvPr>
        </p:nvPicPr>
        <p:blipFill>
          <a:blip r:embed="rId4"/>
          <a:stretch>
            <a:fillRect/>
          </a:stretch>
        </p:blipFill>
        <p:spPr>
          <a:xfrm flipH="1">
            <a:off x="5900738" y="3619500"/>
            <a:ext cx="6291262" cy="3238500"/>
          </a:xfrm>
          <a:prstGeom prst="rect">
            <a:avLst/>
          </a:prstGeom>
          <a:noFill/>
          <a:ln w="9525">
            <a:noFill/>
          </a:ln>
        </p:spPr>
      </p:pic>
      <p:sp>
        <p:nvSpPr>
          <p:cNvPr id="2" name="日期占位符 1"/>
          <p:cNvSpPr>
            <a:spLocks noGrp="1"/>
          </p:cNvSpPr>
          <p:nvPr>
            <p:ph type="dt" sz="half" idx="10"/>
            <p:custDataLst>
              <p:tags r:id="rId5"/>
            </p:custDataLst>
          </p:nvPr>
        </p:nvSpPr>
        <p:spPr>
          <a:xfrm>
            <a:off x="879475" y="6350000"/>
            <a:ext cx="2700338"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3" name="页脚占位符 2"/>
          <p:cNvSpPr>
            <a:spLocks noGrp="1"/>
          </p:cNvSpPr>
          <p:nvPr>
            <p:ph type="ftr" sz="quarter" idx="11"/>
            <p:custDataLst>
              <p:tags r:id="rId6"/>
            </p:custDataLst>
          </p:nvPr>
        </p:nvSpPr>
        <p:spPr>
          <a:xfrm>
            <a:off x="4116388" y="6350000"/>
            <a:ext cx="39592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4" name="灯片编号占位符 3"/>
          <p:cNvSpPr>
            <a:spLocks noGrp="1"/>
          </p:cNvSpPr>
          <p:nvPr>
            <p:ph type="sldNum" sz="quarter" idx="12"/>
            <p:custDataLst>
              <p:tags r:id="rId7"/>
            </p:custDataLst>
          </p:nvPr>
        </p:nvSpPr>
        <p:spPr>
          <a:xfrm>
            <a:off x="8610600" y="6350000"/>
            <a:ext cx="2700338"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图片与标题">
    <p:bg>
      <p:bgPr>
        <a:blipFill rotWithShape="0">
          <a:blip r:embed="rId2"/>
          <a:stretch>
            <a:fillRect/>
          </a:stretch>
        </a:blipFill>
        <a:effectLst/>
      </p:bgPr>
    </p:bg>
    <p:spTree>
      <p:nvGrpSpPr>
        <p:cNvPr id="1" name=""/>
        <p:cNvGrpSpPr/>
        <p:nvPr/>
      </p:nvGrpSpPr>
      <p:grpSpPr>
        <a:xfrm>
          <a:off x="0" y="0"/>
          <a:ext cx="0" cy="0"/>
          <a:chOff x="0" y="0"/>
          <a:chExt cx="0" cy="0"/>
        </a:xfrm>
      </p:grpSpPr>
      <p:grpSp>
        <p:nvGrpSpPr>
          <p:cNvPr id="52227" name="组合 7"/>
          <p:cNvGrpSpPr/>
          <p:nvPr userDrawn="1"/>
        </p:nvGrpSpPr>
        <p:grpSpPr>
          <a:xfrm>
            <a:off x="184150" y="165100"/>
            <a:ext cx="11823700" cy="6556375"/>
            <a:chOff x="184785" y="164465"/>
            <a:chExt cx="11822430" cy="6557645"/>
          </a:xfrm>
        </p:grpSpPr>
        <p:grpSp>
          <p:nvGrpSpPr>
            <p:cNvPr id="52228" name="组合 8"/>
            <p:cNvGrpSpPr/>
            <p:nvPr userDrawn="1"/>
          </p:nvGrpSpPr>
          <p:grpSpPr>
            <a:xfrm>
              <a:off x="9814560" y="164465"/>
              <a:ext cx="2192655" cy="711835"/>
              <a:chOff x="9814560" y="164465"/>
              <a:chExt cx="2192655" cy="711835"/>
            </a:xfrm>
          </p:grpSpPr>
          <p:pic>
            <p:nvPicPr>
              <p:cNvPr id="52229" name="图片 12"/>
              <p:cNvPicPr>
                <a:picLocks noChangeAspect="1"/>
              </p:cNvPicPr>
              <p:nvPr userDrawn="1">
                <p:custDataLst>
                  <p:tags r:id="rId3"/>
                </p:custDataLst>
              </p:nvPr>
            </p:nvPicPr>
            <p:blipFill>
              <a:blip r:embed="rId4"/>
              <a:stretch>
                <a:fillRect/>
              </a:stretch>
            </p:blipFill>
            <p:spPr>
              <a:xfrm>
                <a:off x="10479405" y="164465"/>
                <a:ext cx="1527810" cy="711835"/>
              </a:xfrm>
              <a:prstGeom prst="rect">
                <a:avLst/>
              </a:prstGeom>
              <a:noFill/>
              <a:ln w="9525">
                <a:noFill/>
              </a:ln>
            </p:spPr>
          </p:pic>
          <p:pic>
            <p:nvPicPr>
              <p:cNvPr id="52230" name="图片 13"/>
              <p:cNvPicPr>
                <a:picLocks noChangeAspect="1"/>
              </p:cNvPicPr>
              <p:nvPr userDrawn="1">
                <p:custDataLst>
                  <p:tags r:id="rId5"/>
                </p:custDataLst>
              </p:nvPr>
            </p:nvPicPr>
            <p:blipFill>
              <a:blip r:embed="rId6"/>
              <a:stretch>
                <a:fillRect/>
              </a:stretch>
            </p:blipFill>
            <p:spPr>
              <a:xfrm flipH="1" flipV="1">
                <a:off x="9814560" y="347980"/>
                <a:ext cx="741045" cy="345440"/>
              </a:xfrm>
              <a:prstGeom prst="rect">
                <a:avLst/>
              </a:prstGeom>
              <a:noFill/>
              <a:ln w="9525">
                <a:noFill/>
              </a:ln>
            </p:spPr>
          </p:pic>
        </p:grpSp>
        <p:grpSp>
          <p:nvGrpSpPr>
            <p:cNvPr id="52231" name="组合 9"/>
            <p:cNvGrpSpPr/>
            <p:nvPr userDrawn="1"/>
          </p:nvGrpSpPr>
          <p:grpSpPr>
            <a:xfrm>
              <a:off x="184785" y="5835650"/>
              <a:ext cx="2512695" cy="886460"/>
              <a:chOff x="184785" y="5835650"/>
              <a:chExt cx="2512695" cy="886460"/>
            </a:xfrm>
          </p:grpSpPr>
          <p:pic>
            <p:nvPicPr>
              <p:cNvPr id="52232" name="图片 10"/>
              <p:cNvPicPr>
                <a:picLocks noChangeAspect="1"/>
              </p:cNvPicPr>
              <p:nvPr userDrawn="1">
                <p:custDataLst>
                  <p:tags r:id="rId7"/>
                </p:custDataLst>
              </p:nvPr>
            </p:nvPicPr>
            <p:blipFill>
              <a:blip r:embed="rId8"/>
              <a:stretch>
                <a:fillRect/>
              </a:stretch>
            </p:blipFill>
            <p:spPr>
              <a:xfrm>
                <a:off x="184785" y="5957570"/>
                <a:ext cx="1771650" cy="764540"/>
              </a:xfrm>
              <a:prstGeom prst="rect">
                <a:avLst/>
              </a:prstGeom>
              <a:noFill/>
              <a:ln w="9525">
                <a:noFill/>
              </a:ln>
            </p:spPr>
          </p:pic>
          <p:pic>
            <p:nvPicPr>
              <p:cNvPr id="52233" name="图片 11"/>
              <p:cNvPicPr>
                <a:picLocks noChangeAspect="1"/>
              </p:cNvPicPr>
              <p:nvPr userDrawn="1">
                <p:custDataLst>
                  <p:tags r:id="rId9"/>
                </p:custDataLst>
              </p:nvPr>
            </p:nvPicPr>
            <p:blipFill>
              <a:blip r:embed="rId6"/>
              <a:stretch>
                <a:fillRect/>
              </a:stretch>
            </p:blipFill>
            <p:spPr>
              <a:xfrm flipH="1" flipV="1">
                <a:off x="1956435" y="5835650"/>
                <a:ext cx="741045" cy="345440"/>
              </a:xfrm>
              <a:prstGeom prst="rect">
                <a:avLst/>
              </a:prstGeom>
              <a:noFill/>
              <a:ln w="9525">
                <a:noFill/>
              </a:ln>
            </p:spPr>
          </p:pic>
        </p:grpSp>
      </p:grpSp>
      <p:sp>
        <p:nvSpPr>
          <p:cNvPr id="2" name="标题 1"/>
          <p:cNvSpPr>
            <a:spLocks noGrp="1"/>
          </p:cNvSpPr>
          <p:nvPr>
            <p:ph type="title"/>
          </p:nvPr>
        </p:nvSpPr>
        <p:spPr>
          <a:xfrm>
            <a:off x="669930"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图片占位符 2"/>
          <p:cNvSpPr>
            <a:spLocks noGrp="1"/>
          </p:cNvSpPr>
          <p:nvPr>
            <p:ph type="pic" idx="1"/>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fontAlgn="auto"/>
            <a:endParaRPr strike="noStrike" noProof="1" dirty="0">
              <a:sym typeface="+mn-ea"/>
            </a:endParaRPr>
          </a:p>
        </p:txBody>
      </p:sp>
      <p:sp>
        <p:nvSpPr>
          <p:cNvPr id="4" name="文本占位符 3"/>
          <p:cNvSpPr>
            <a:spLocks noGrp="1"/>
          </p:cNvSpPr>
          <p:nvPr>
            <p:ph type="body" sz="half" idx="2"/>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stStyle>
          <a:p>
            <a:pPr lvl="0" fontAlgn="auto"/>
            <a:r>
              <a:rPr strike="noStrike" noProof="1">
                <a:sym typeface="+mn-ea"/>
              </a:rPr>
              <a:t>单击此处编辑母版文本样式</a:t>
            </a:r>
            <a:endParaRPr strike="noStrike" noProof="1">
              <a:sym typeface="+mn-ea"/>
            </a:endParaRPr>
          </a:p>
        </p:txBody>
      </p:sp>
      <p:sp>
        <p:nvSpPr>
          <p:cNvPr id="5" name="日期占位符 4"/>
          <p:cNvSpPr>
            <a:spLocks noGrp="1"/>
          </p:cNvSpPr>
          <p:nvPr>
            <p:ph type="dt" sz="half" idx="10"/>
            <p:custDataLst>
              <p:tags r:id="rId10"/>
            </p:custDataLst>
          </p:nvPr>
        </p:nvSpPr>
        <p:spPr>
          <a:xfrm>
            <a:off x="879475" y="6350000"/>
            <a:ext cx="2700338" cy="315913"/>
          </a:xfrm>
          <a:prstGeom prst="rect">
            <a:avLst/>
          </a:prstGeom>
        </p:spPr>
        <p:txBody>
          <a:bodyPr vert="horz" lIns="91440" tIns="45720" rIns="91440" bIns="45720" rtlCol="0" anchor="ctr">
            <a:normAutofit/>
          </a:bodyPr>
          <a:lstStyle/>
          <a:p>
            <a:pPr fontAlgn="base"/>
            <a:fld id="{9EFD9D74-47D9-4702-A33C-335B63B48DBF}"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
        <p:nvSpPr>
          <p:cNvPr id="6" name="页脚占位符 5"/>
          <p:cNvSpPr>
            <a:spLocks noGrp="1"/>
          </p:cNvSpPr>
          <p:nvPr>
            <p:ph type="ftr" sz="quarter" idx="11"/>
            <p:custDataLst>
              <p:tags r:id="rId11"/>
            </p:custDataLst>
          </p:nvPr>
        </p:nvSpPr>
        <p:spPr>
          <a:xfrm>
            <a:off x="4116388" y="6350000"/>
            <a:ext cx="3959225"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7" name="灯片编号占位符 6"/>
          <p:cNvSpPr>
            <a:spLocks noGrp="1"/>
          </p:cNvSpPr>
          <p:nvPr>
            <p:ph type="sldNum" sz="quarter" idx="12"/>
            <p:custDataLst>
              <p:tags r:id="rId12"/>
            </p:custDataLst>
          </p:nvPr>
        </p:nvSpPr>
        <p:spPr>
          <a:xfrm>
            <a:off x="8610600" y="6350000"/>
            <a:ext cx="2700338" cy="315913"/>
          </a:xfrm>
          <a:prstGeom prst="rect">
            <a:avLst/>
          </a:prstGeom>
        </p:spPr>
        <p:txBody>
          <a:bodyPr vert="horz" lIns="91440" tIns="45720" rIns="91440" bIns="45720" rtlCol="0" anchor="ctr">
            <a:normAutofit/>
          </a:bodyPr>
          <a:lstStyle/>
          <a:p>
            <a:pPr fontAlgn="base"/>
            <a:fld id="{FABC47A4-756D-490B-A52F-7D9E2C9FC05F}"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blipFill rotWithShape="0">
          <a:blip r:embed="rId2"/>
          <a:stretch>
            <a:fillRect/>
          </a:stretch>
        </a:blipFill>
        <a:effectLst/>
      </p:bgPr>
    </p:bg>
    <p:spTree>
      <p:nvGrpSpPr>
        <p:cNvPr id="1" name=""/>
        <p:cNvGrpSpPr/>
        <p:nvPr/>
      </p:nvGrpSpPr>
      <p:grpSpPr>
        <a:xfrm>
          <a:off x="0" y="0"/>
          <a:ext cx="0" cy="0"/>
          <a:chOff x="0" y="0"/>
          <a:chExt cx="0" cy="0"/>
        </a:xfrm>
      </p:grpSpPr>
      <p:grpSp>
        <p:nvGrpSpPr>
          <p:cNvPr id="53251" name="组合 13"/>
          <p:cNvGrpSpPr/>
          <p:nvPr userDrawn="1"/>
        </p:nvGrpSpPr>
        <p:grpSpPr>
          <a:xfrm>
            <a:off x="184150" y="165100"/>
            <a:ext cx="11823700" cy="6556375"/>
            <a:chOff x="184785" y="164465"/>
            <a:chExt cx="11822430" cy="6557645"/>
          </a:xfrm>
        </p:grpSpPr>
        <p:grpSp>
          <p:nvGrpSpPr>
            <p:cNvPr id="53252" name="组合 14"/>
            <p:cNvGrpSpPr/>
            <p:nvPr userDrawn="1"/>
          </p:nvGrpSpPr>
          <p:grpSpPr>
            <a:xfrm>
              <a:off x="9814560" y="164465"/>
              <a:ext cx="2192655" cy="711835"/>
              <a:chOff x="9814560" y="164465"/>
              <a:chExt cx="2192655" cy="711835"/>
            </a:xfrm>
          </p:grpSpPr>
          <p:pic>
            <p:nvPicPr>
              <p:cNvPr id="53253" name="图片 18"/>
              <p:cNvPicPr>
                <a:picLocks noChangeAspect="1"/>
              </p:cNvPicPr>
              <p:nvPr userDrawn="1">
                <p:custDataLst>
                  <p:tags r:id="rId3"/>
                </p:custDataLst>
              </p:nvPr>
            </p:nvPicPr>
            <p:blipFill>
              <a:blip r:embed="rId4"/>
              <a:stretch>
                <a:fillRect/>
              </a:stretch>
            </p:blipFill>
            <p:spPr>
              <a:xfrm>
                <a:off x="10479405" y="164465"/>
                <a:ext cx="1527810" cy="711835"/>
              </a:xfrm>
              <a:prstGeom prst="rect">
                <a:avLst/>
              </a:prstGeom>
              <a:noFill/>
              <a:ln w="9525">
                <a:noFill/>
              </a:ln>
            </p:spPr>
          </p:pic>
          <p:pic>
            <p:nvPicPr>
              <p:cNvPr id="53254" name="图片 19"/>
              <p:cNvPicPr>
                <a:picLocks noChangeAspect="1"/>
              </p:cNvPicPr>
              <p:nvPr userDrawn="1">
                <p:custDataLst>
                  <p:tags r:id="rId5"/>
                </p:custDataLst>
              </p:nvPr>
            </p:nvPicPr>
            <p:blipFill>
              <a:blip r:embed="rId6"/>
              <a:stretch>
                <a:fillRect/>
              </a:stretch>
            </p:blipFill>
            <p:spPr>
              <a:xfrm flipH="1" flipV="1">
                <a:off x="9814560" y="347980"/>
                <a:ext cx="741045" cy="345440"/>
              </a:xfrm>
              <a:prstGeom prst="rect">
                <a:avLst/>
              </a:prstGeom>
              <a:noFill/>
              <a:ln w="9525">
                <a:noFill/>
              </a:ln>
            </p:spPr>
          </p:pic>
        </p:grpSp>
        <p:grpSp>
          <p:nvGrpSpPr>
            <p:cNvPr id="53255" name="组合 15"/>
            <p:cNvGrpSpPr/>
            <p:nvPr userDrawn="1"/>
          </p:nvGrpSpPr>
          <p:grpSpPr>
            <a:xfrm>
              <a:off x="184785" y="5835650"/>
              <a:ext cx="2512695" cy="886460"/>
              <a:chOff x="184785" y="5835650"/>
              <a:chExt cx="2512695" cy="886460"/>
            </a:xfrm>
          </p:grpSpPr>
          <p:pic>
            <p:nvPicPr>
              <p:cNvPr id="53256" name="图片 16"/>
              <p:cNvPicPr>
                <a:picLocks noChangeAspect="1"/>
              </p:cNvPicPr>
              <p:nvPr userDrawn="1">
                <p:custDataLst>
                  <p:tags r:id="rId7"/>
                </p:custDataLst>
              </p:nvPr>
            </p:nvPicPr>
            <p:blipFill>
              <a:blip r:embed="rId8"/>
              <a:stretch>
                <a:fillRect/>
              </a:stretch>
            </p:blipFill>
            <p:spPr>
              <a:xfrm>
                <a:off x="184785" y="5957570"/>
                <a:ext cx="1771650" cy="764540"/>
              </a:xfrm>
              <a:prstGeom prst="rect">
                <a:avLst/>
              </a:prstGeom>
              <a:noFill/>
              <a:ln w="9525">
                <a:noFill/>
              </a:ln>
            </p:spPr>
          </p:pic>
          <p:pic>
            <p:nvPicPr>
              <p:cNvPr id="53257" name="图片 17"/>
              <p:cNvPicPr>
                <a:picLocks noChangeAspect="1"/>
              </p:cNvPicPr>
              <p:nvPr userDrawn="1">
                <p:custDataLst>
                  <p:tags r:id="rId9"/>
                </p:custDataLst>
              </p:nvPr>
            </p:nvPicPr>
            <p:blipFill>
              <a:blip r:embed="rId6"/>
              <a:stretch>
                <a:fillRect/>
              </a:stretch>
            </p:blipFill>
            <p:spPr>
              <a:xfrm flipH="1" flipV="1">
                <a:off x="1956435" y="5835650"/>
                <a:ext cx="741045" cy="345440"/>
              </a:xfrm>
              <a:prstGeom prst="rect">
                <a:avLst/>
              </a:prstGeom>
              <a:noFill/>
              <a:ln w="9525">
                <a:noFill/>
              </a:ln>
            </p:spPr>
          </p:pic>
        </p:grpSp>
      </p:grpSp>
      <p:sp>
        <p:nvSpPr>
          <p:cNvPr id="2" name="竖排标题 1"/>
          <p:cNvSpPr>
            <a:spLocks noGrp="1"/>
          </p:cNvSpPr>
          <p:nvPr>
            <p:ph type="title" orient="vert"/>
          </p:nvPr>
        </p:nvSpPr>
        <p:spPr>
          <a:xfrm>
            <a:off x="10571135" y="952508"/>
            <a:ext cx="950984" cy="5388907"/>
          </a:xfrm>
        </p:spPr>
        <p:txBody>
          <a:bodyPr vert="eaVert"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竖排文字占位符 2"/>
          <p:cNvSpPr>
            <a:spLocks noGrp="1"/>
          </p:cNvSpPr>
          <p:nvPr>
            <p:ph type="body" orient="vert" idx="1"/>
          </p:nvPr>
        </p:nvSpPr>
        <p:spPr>
          <a:xfrm>
            <a:off x="669925" y="952500"/>
            <a:ext cx="9828101" cy="5388907"/>
          </a:xfrm>
        </p:spPr>
        <p:txBody>
          <a:bodyPr vert="eaVert" lIns="90170" tIns="46990" rIns="90170" bIns="46990">
            <a:normAutofit/>
          </a:bodyPr>
          <a:lstStyle>
            <a:lvl1pPr indent="0" eaLnBrk="1" fontAlgn="auto" latinLnBrk="0" hangingPunct="1">
              <a:defRPr baseline="0">
                <a:solidFill>
                  <a:schemeClr val="tx1">
                    <a:lumMod val="85000"/>
                    <a:lumOff val="15000"/>
                  </a:schemeClr>
                </a:solidFill>
                <a:latin typeface="Arial" panose="020B0604020202020204" pitchFamily="34" charset="0"/>
                <a:ea typeface="隶书" panose="02010509060101010101" pitchFamily="49"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隶书" panose="02010509060101010101" pitchFamily="49"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隶书" panose="02010509060101010101" pitchFamily="49"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隶书" panose="02010509060101010101" pitchFamily="49"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4" name="日期占位符 3"/>
          <p:cNvSpPr>
            <a:spLocks noGrp="1"/>
          </p:cNvSpPr>
          <p:nvPr>
            <p:ph type="dt" sz="half" idx="10"/>
            <p:custDataLst>
              <p:tags r:id="rId10"/>
            </p:custDataLst>
          </p:nvPr>
        </p:nvSpPr>
        <p:spPr>
          <a:xfrm>
            <a:off x="879475" y="6350000"/>
            <a:ext cx="2700338"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11"/>
            </p:custDataLst>
          </p:nvPr>
        </p:nvSpPr>
        <p:spPr>
          <a:xfrm>
            <a:off x="4116388" y="6350000"/>
            <a:ext cx="39592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12"/>
            </p:custDataLst>
          </p:nvPr>
        </p:nvSpPr>
        <p:spPr>
          <a:xfrm>
            <a:off x="8610600" y="6350000"/>
            <a:ext cx="2700338"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内容">
    <p:bg>
      <p:bgPr>
        <a:blipFill rotWithShape="0">
          <a:blip r:embed="rId2"/>
          <a:stretch>
            <a:fillRect/>
          </a:stretch>
        </a:blipFill>
        <a:effectLst/>
      </p:bgPr>
    </p:bg>
    <p:spTree>
      <p:nvGrpSpPr>
        <p:cNvPr id="1" name=""/>
        <p:cNvGrpSpPr/>
        <p:nvPr/>
      </p:nvGrpSpPr>
      <p:grpSpPr>
        <a:xfrm>
          <a:off x="0" y="0"/>
          <a:ext cx="0" cy="0"/>
          <a:chOff x="0" y="0"/>
          <a:chExt cx="0" cy="0"/>
        </a:xfrm>
      </p:grpSpPr>
      <p:grpSp>
        <p:nvGrpSpPr>
          <p:cNvPr id="54275" name="组合 5"/>
          <p:cNvGrpSpPr/>
          <p:nvPr userDrawn="1"/>
        </p:nvGrpSpPr>
        <p:grpSpPr>
          <a:xfrm>
            <a:off x="184150" y="165100"/>
            <a:ext cx="11823700" cy="6556375"/>
            <a:chOff x="184785" y="164465"/>
            <a:chExt cx="11822430" cy="6557645"/>
          </a:xfrm>
        </p:grpSpPr>
        <p:grpSp>
          <p:nvGrpSpPr>
            <p:cNvPr id="54276" name="组合 7"/>
            <p:cNvGrpSpPr/>
            <p:nvPr userDrawn="1"/>
          </p:nvGrpSpPr>
          <p:grpSpPr>
            <a:xfrm>
              <a:off x="9814560" y="164465"/>
              <a:ext cx="2192655" cy="711835"/>
              <a:chOff x="9814560" y="164465"/>
              <a:chExt cx="2192655" cy="711835"/>
            </a:xfrm>
          </p:grpSpPr>
          <p:pic>
            <p:nvPicPr>
              <p:cNvPr id="54277" name="图片 11"/>
              <p:cNvPicPr>
                <a:picLocks noChangeAspect="1"/>
              </p:cNvPicPr>
              <p:nvPr userDrawn="1">
                <p:custDataLst>
                  <p:tags r:id="rId3"/>
                </p:custDataLst>
              </p:nvPr>
            </p:nvPicPr>
            <p:blipFill>
              <a:blip r:embed="rId4"/>
              <a:stretch>
                <a:fillRect/>
              </a:stretch>
            </p:blipFill>
            <p:spPr>
              <a:xfrm>
                <a:off x="10479405" y="164465"/>
                <a:ext cx="1527810" cy="711835"/>
              </a:xfrm>
              <a:prstGeom prst="rect">
                <a:avLst/>
              </a:prstGeom>
              <a:noFill/>
              <a:ln w="9525">
                <a:noFill/>
              </a:ln>
            </p:spPr>
          </p:pic>
          <p:pic>
            <p:nvPicPr>
              <p:cNvPr id="54278" name="图片 12"/>
              <p:cNvPicPr>
                <a:picLocks noChangeAspect="1"/>
              </p:cNvPicPr>
              <p:nvPr userDrawn="1">
                <p:custDataLst>
                  <p:tags r:id="rId5"/>
                </p:custDataLst>
              </p:nvPr>
            </p:nvPicPr>
            <p:blipFill>
              <a:blip r:embed="rId6"/>
              <a:stretch>
                <a:fillRect/>
              </a:stretch>
            </p:blipFill>
            <p:spPr>
              <a:xfrm flipH="1" flipV="1">
                <a:off x="9814560" y="347980"/>
                <a:ext cx="741045" cy="345440"/>
              </a:xfrm>
              <a:prstGeom prst="rect">
                <a:avLst/>
              </a:prstGeom>
              <a:noFill/>
              <a:ln w="9525">
                <a:noFill/>
              </a:ln>
            </p:spPr>
          </p:pic>
        </p:grpSp>
        <p:grpSp>
          <p:nvGrpSpPr>
            <p:cNvPr id="54279" name="组合 8"/>
            <p:cNvGrpSpPr/>
            <p:nvPr userDrawn="1"/>
          </p:nvGrpSpPr>
          <p:grpSpPr>
            <a:xfrm>
              <a:off x="184785" y="5835650"/>
              <a:ext cx="2512695" cy="886460"/>
              <a:chOff x="184785" y="5835650"/>
              <a:chExt cx="2512695" cy="886460"/>
            </a:xfrm>
          </p:grpSpPr>
          <p:pic>
            <p:nvPicPr>
              <p:cNvPr id="54280" name="图片 9"/>
              <p:cNvPicPr>
                <a:picLocks noChangeAspect="1"/>
              </p:cNvPicPr>
              <p:nvPr userDrawn="1">
                <p:custDataLst>
                  <p:tags r:id="rId7"/>
                </p:custDataLst>
              </p:nvPr>
            </p:nvPicPr>
            <p:blipFill>
              <a:blip r:embed="rId8"/>
              <a:stretch>
                <a:fillRect/>
              </a:stretch>
            </p:blipFill>
            <p:spPr>
              <a:xfrm>
                <a:off x="184785" y="5957570"/>
                <a:ext cx="1771650" cy="764540"/>
              </a:xfrm>
              <a:prstGeom prst="rect">
                <a:avLst/>
              </a:prstGeom>
              <a:noFill/>
              <a:ln w="9525">
                <a:noFill/>
              </a:ln>
            </p:spPr>
          </p:pic>
          <p:pic>
            <p:nvPicPr>
              <p:cNvPr id="54281" name="图片 10"/>
              <p:cNvPicPr>
                <a:picLocks noChangeAspect="1"/>
              </p:cNvPicPr>
              <p:nvPr userDrawn="1">
                <p:custDataLst>
                  <p:tags r:id="rId9"/>
                </p:custDataLst>
              </p:nvPr>
            </p:nvPicPr>
            <p:blipFill>
              <a:blip r:embed="rId6"/>
              <a:stretch>
                <a:fillRect/>
              </a:stretch>
            </p:blipFill>
            <p:spPr>
              <a:xfrm flipH="1" flipV="1">
                <a:off x="1956435" y="5835650"/>
                <a:ext cx="741045" cy="345440"/>
              </a:xfrm>
              <a:prstGeom prst="rect">
                <a:avLst/>
              </a:prstGeom>
              <a:noFill/>
              <a:ln w="9525">
                <a:noFill/>
              </a:ln>
            </p:spPr>
          </p:pic>
        </p:grpSp>
      </p:grpSp>
      <p:sp>
        <p:nvSpPr>
          <p:cNvPr id="7" name="内容占位符 6"/>
          <p:cNvSpPr>
            <a:spLocks noGrp="1"/>
          </p:cNvSpPr>
          <p:nvPr>
            <p:ph sz="quarter" idx="13"/>
          </p:nvPr>
        </p:nvSpPr>
        <p:spPr>
          <a:xfrm>
            <a:off x="669930" y="952508"/>
            <a:ext cx="10852237" cy="5388907"/>
          </a:xfrm>
        </p:spPr>
        <p:txBody>
          <a:bodyPr/>
          <a:lstStyle>
            <a:lvl1pPr>
              <a:defRPr baseline="0">
                <a:solidFill>
                  <a:schemeClr val="tx1">
                    <a:lumMod val="85000"/>
                    <a:lumOff val="15000"/>
                  </a:schemeClr>
                </a:solidFill>
              </a:defRPr>
            </a:lvl1pPr>
            <a:lvl2pPr>
              <a:defRPr baseline="0">
                <a:solidFill>
                  <a:schemeClr val="tx1">
                    <a:lumMod val="85000"/>
                    <a:lumOff val="15000"/>
                  </a:schemeClr>
                </a:solidFill>
              </a:defRPr>
            </a:lvl2pPr>
            <a:lvl3pPr>
              <a:defRPr baseline="0">
                <a:solidFill>
                  <a:schemeClr val="tx1">
                    <a:lumMod val="85000"/>
                    <a:lumOff val="15000"/>
                  </a:schemeClr>
                </a:solidFill>
              </a:defRPr>
            </a:lvl3pPr>
            <a:lvl4pPr>
              <a:defRPr baseline="0">
                <a:solidFill>
                  <a:schemeClr val="tx1">
                    <a:lumMod val="85000"/>
                    <a:lumOff val="15000"/>
                  </a:schemeClr>
                </a:solidFill>
              </a:defRPr>
            </a:lvl4pPr>
            <a:lvl5pPr>
              <a:defRPr baseline="0">
                <a:solidFill>
                  <a:schemeClr val="tx1">
                    <a:lumMod val="85000"/>
                    <a:lumOff val="15000"/>
                  </a:schemeClr>
                </a:solidFill>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10"/>
            </p:custDataLst>
          </p:nvPr>
        </p:nvSpPr>
        <p:spPr>
          <a:xfrm>
            <a:off x="879475" y="6350000"/>
            <a:ext cx="2700338"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11"/>
            </p:custDataLst>
          </p:nvPr>
        </p:nvSpPr>
        <p:spPr>
          <a:xfrm>
            <a:off x="4116388" y="6350000"/>
            <a:ext cx="39592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12"/>
            </p:custDataLst>
          </p:nvPr>
        </p:nvSpPr>
        <p:spPr>
          <a:xfrm>
            <a:off x="8610600" y="6350000"/>
            <a:ext cx="2700338"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末尾幻灯片">
    <p:bg>
      <p:bgPr>
        <a:blipFill rotWithShape="0">
          <a:blip r:embed="rId2"/>
          <a:stretch>
            <a:fillRect/>
          </a:stretch>
        </a:blipFill>
        <a:effectLst/>
      </p:bgPr>
    </p:bg>
    <p:spTree>
      <p:nvGrpSpPr>
        <p:cNvPr id="1" name=""/>
        <p:cNvGrpSpPr/>
        <p:nvPr/>
      </p:nvGrpSpPr>
      <p:grpSpPr>
        <a:xfrm>
          <a:off x="0" y="0"/>
          <a:ext cx="0" cy="0"/>
          <a:chOff x="0" y="0"/>
          <a:chExt cx="0" cy="0"/>
        </a:xfrm>
      </p:grpSpPr>
      <p:pic>
        <p:nvPicPr>
          <p:cNvPr id="55299" name="图片 6"/>
          <p:cNvPicPr>
            <a:picLocks noChangeAspect="1"/>
          </p:cNvPicPr>
          <p:nvPr userDrawn="1">
            <p:custDataLst>
              <p:tags r:id="rId3"/>
            </p:custDataLst>
          </p:nvPr>
        </p:nvPicPr>
        <p:blipFill>
          <a:blip r:embed="rId4"/>
          <a:stretch>
            <a:fillRect/>
          </a:stretch>
        </p:blipFill>
        <p:spPr>
          <a:xfrm flipH="1">
            <a:off x="5900738" y="3619500"/>
            <a:ext cx="6291262" cy="3238500"/>
          </a:xfrm>
          <a:prstGeom prst="rect">
            <a:avLst/>
          </a:prstGeom>
          <a:noFill/>
          <a:ln w="9525">
            <a:noFill/>
          </a:ln>
        </p:spPr>
      </p:pic>
      <p:sp>
        <p:nvSpPr>
          <p:cNvPr id="6" name="文本框 5"/>
          <p:cNvSpPr txBox="1"/>
          <p:nvPr userDrawn="1">
            <p:custDataLst>
              <p:tags r:id="rId5"/>
            </p:custDataLst>
          </p:nvPr>
        </p:nvSpPr>
        <p:spPr>
          <a:xfrm>
            <a:off x="10361486" y="1032877"/>
            <a:ext cx="1415775" cy="1569657"/>
          </a:xfrm>
          <a:prstGeom prst="rect">
            <a:avLst/>
          </a:prstGeom>
          <a:noFill/>
        </p:spPr>
        <p:txBody>
          <a:bodyPr wrap="none" rtlCol="0">
            <a:spAutoFit/>
          </a:bodyPr>
          <a:lstStyle/>
          <a:p>
            <a:pPr fontAlgn="base"/>
            <a:r>
              <a:rPr lang="zh-CN" altLang="en-US" sz="9600" strike="noStrike" noProof="1" dirty="0">
                <a:solidFill>
                  <a:srgbClr val="BDCBD1">
                    <a:alpha val="10000"/>
                  </a:srgbClr>
                </a:solidFill>
                <a:latin typeface="华文中宋" panose="02010600040101010101" pitchFamily="2" charset="-122"/>
                <a:ea typeface="华文中宋" panose="02010600040101010101" pitchFamily="2" charset="-122"/>
                <a:cs typeface="+mn-cs"/>
              </a:rPr>
              <a:t>海</a:t>
            </a:r>
            <a:endParaRPr lang="zh-CN" altLang="en-US" sz="9600" strike="noStrike" noProof="1" dirty="0">
              <a:solidFill>
                <a:srgbClr val="BDCBD1">
                  <a:alpha val="10000"/>
                </a:srgbClr>
              </a:solidFill>
              <a:latin typeface="华文中宋" panose="02010600040101010101" pitchFamily="2" charset="-122"/>
              <a:ea typeface="华文中宋" panose="02010600040101010101" pitchFamily="2" charset="-122"/>
            </a:endParaRPr>
          </a:p>
        </p:txBody>
      </p:sp>
      <p:sp>
        <p:nvSpPr>
          <p:cNvPr id="8" name="文本框 7"/>
          <p:cNvSpPr txBox="1"/>
          <p:nvPr userDrawn="1">
            <p:custDataLst>
              <p:tags r:id="rId6"/>
            </p:custDataLst>
          </p:nvPr>
        </p:nvSpPr>
        <p:spPr>
          <a:xfrm>
            <a:off x="8474796" y="-935559"/>
            <a:ext cx="2313454" cy="2646883"/>
          </a:xfrm>
          <a:prstGeom prst="rect">
            <a:avLst/>
          </a:prstGeom>
          <a:noFill/>
        </p:spPr>
        <p:txBody>
          <a:bodyPr wrap="none" rtlCol="0">
            <a:spAutoFit/>
          </a:bodyPr>
          <a:lstStyle/>
          <a:p>
            <a:pPr fontAlgn="base"/>
            <a:r>
              <a:rPr lang="zh-CN" altLang="en-US" sz="16600" strike="noStrike" noProof="1" dirty="0">
                <a:solidFill>
                  <a:srgbClr val="BDCBD1">
                    <a:alpha val="10000"/>
                  </a:srgbClr>
                </a:solidFill>
                <a:latin typeface="华文中宋" panose="02010600040101010101" pitchFamily="2" charset="-122"/>
                <a:ea typeface="华文中宋" panose="02010600040101010101" pitchFamily="2" charset="-122"/>
                <a:cs typeface="+mn-cs"/>
              </a:rPr>
              <a:t>字</a:t>
            </a:r>
            <a:endParaRPr lang="zh-CN" altLang="en-US" sz="16600" strike="noStrike" noProof="1" dirty="0">
              <a:solidFill>
                <a:srgbClr val="BDCBD1">
                  <a:alpha val="10000"/>
                </a:srgbClr>
              </a:solidFill>
              <a:latin typeface="华文中宋" panose="02010600040101010101" pitchFamily="2" charset="-122"/>
              <a:ea typeface="华文中宋" panose="02010600040101010101" pitchFamily="2" charset="-122"/>
            </a:endParaRPr>
          </a:p>
        </p:txBody>
      </p:sp>
      <p:grpSp>
        <p:nvGrpSpPr>
          <p:cNvPr id="55302" name="组合 8"/>
          <p:cNvGrpSpPr/>
          <p:nvPr userDrawn="1"/>
        </p:nvGrpSpPr>
        <p:grpSpPr>
          <a:xfrm>
            <a:off x="-147637" y="3359150"/>
            <a:ext cx="12487275" cy="131763"/>
            <a:chOff x="-135794" y="3359604"/>
            <a:chExt cx="12488455" cy="131122"/>
          </a:xfrm>
        </p:grpSpPr>
        <p:grpSp>
          <p:nvGrpSpPr>
            <p:cNvPr id="55303" name="组合 10"/>
            <p:cNvGrpSpPr/>
            <p:nvPr/>
          </p:nvGrpSpPr>
          <p:grpSpPr>
            <a:xfrm>
              <a:off x="-135794" y="3359604"/>
              <a:ext cx="2750359" cy="131122"/>
              <a:chOff x="-2382" y="3188417"/>
              <a:chExt cx="2750359" cy="131122"/>
            </a:xfrm>
          </p:grpSpPr>
          <p:sp>
            <p:nvSpPr>
              <p:cNvPr id="15" name="矩形 2"/>
              <p:cNvSpPr/>
              <p:nvPr>
                <p:custDataLst>
                  <p:tags r:id="rId7"/>
                </p:custDataLst>
              </p:nvPr>
            </p:nvSpPr>
            <p:spPr>
              <a:xfrm>
                <a:off x="-2382" y="3198019"/>
                <a:ext cx="2684798" cy="111919"/>
              </a:xfrm>
              <a:custGeom>
                <a:avLst/>
                <a:gdLst>
                  <a:gd name="connsiteX0" fmla="*/ 0 w 2682416"/>
                  <a:gd name="connsiteY0" fmla="*/ 0 h 111919"/>
                  <a:gd name="connsiteX1" fmla="*/ 2682416 w 2682416"/>
                  <a:gd name="connsiteY1" fmla="*/ 0 h 111919"/>
                  <a:gd name="connsiteX2" fmla="*/ 2682416 w 2682416"/>
                  <a:gd name="connsiteY2" fmla="*/ 111919 h 111919"/>
                  <a:gd name="connsiteX3" fmla="*/ 0 w 2682416"/>
                  <a:gd name="connsiteY3" fmla="*/ 111919 h 111919"/>
                  <a:gd name="connsiteX4" fmla="*/ 0 w 2682416"/>
                  <a:gd name="connsiteY4" fmla="*/ 0 h 111919"/>
                  <a:gd name="connsiteX0-1" fmla="*/ 0 w 2684798"/>
                  <a:gd name="connsiteY0-2" fmla="*/ 50006 h 111919"/>
                  <a:gd name="connsiteX1-3" fmla="*/ 2684798 w 2684798"/>
                  <a:gd name="connsiteY1-4" fmla="*/ 0 h 111919"/>
                  <a:gd name="connsiteX2-5" fmla="*/ 2684798 w 2684798"/>
                  <a:gd name="connsiteY2-6" fmla="*/ 111919 h 111919"/>
                  <a:gd name="connsiteX3-7" fmla="*/ 2382 w 2684798"/>
                  <a:gd name="connsiteY3-8" fmla="*/ 111919 h 111919"/>
                  <a:gd name="connsiteX4-9" fmla="*/ 0 w 2684798"/>
                  <a:gd name="connsiteY4-10" fmla="*/ 50006 h 111919"/>
                  <a:gd name="connsiteX0-11" fmla="*/ 0 w 2684798"/>
                  <a:gd name="connsiteY0-12" fmla="*/ 50006 h 111919"/>
                  <a:gd name="connsiteX1-13" fmla="*/ 2684798 w 2684798"/>
                  <a:gd name="connsiteY1-14" fmla="*/ 0 h 111919"/>
                  <a:gd name="connsiteX2-15" fmla="*/ 2684798 w 2684798"/>
                  <a:gd name="connsiteY2-16" fmla="*/ 111919 h 111919"/>
                  <a:gd name="connsiteX3-17" fmla="*/ 1 w 2684798"/>
                  <a:gd name="connsiteY3-18" fmla="*/ 50007 h 111919"/>
                  <a:gd name="connsiteX4-19" fmla="*/ 0 w 2684798"/>
                  <a:gd name="connsiteY4-20" fmla="*/ 50006 h 1119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84798" h="111919">
                    <a:moveTo>
                      <a:pt x="0" y="50006"/>
                    </a:moveTo>
                    <a:lnTo>
                      <a:pt x="2684798" y="0"/>
                    </a:lnTo>
                    <a:lnTo>
                      <a:pt x="2684798" y="111919"/>
                    </a:lnTo>
                    <a:lnTo>
                      <a:pt x="1" y="50007"/>
                    </a:lnTo>
                    <a:lnTo>
                      <a:pt x="0" y="50006"/>
                    </a:lnTo>
                    <a:close/>
                  </a:path>
                </a:pathLst>
              </a:custGeom>
              <a:gradFill>
                <a:gsLst>
                  <a:gs pos="0">
                    <a:schemeClr val="accent1">
                      <a:lumMod val="5000"/>
                      <a:lumOff val="95000"/>
                      <a:alpha val="0"/>
                    </a:schemeClr>
                  </a:gs>
                  <a:gs pos="100000">
                    <a:schemeClr val="bg1">
                      <a:lumMod val="85000"/>
                      <a:alpha val="6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a:p>
            </p:txBody>
          </p:sp>
          <p:sp>
            <p:nvSpPr>
              <p:cNvPr id="16" name="矩形 15"/>
              <p:cNvSpPr/>
              <p:nvPr>
                <p:custDataLst>
                  <p:tags r:id="rId8"/>
                </p:custDataLst>
              </p:nvPr>
            </p:nvSpPr>
            <p:spPr>
              <a:xfrm rot="2700000">
                <a:off x="2616855" y="3188417"/>
                <a:ext cx="131122" cy="13112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dirty="0"/>
              </a:p>
            </p:txBody>
          </p:sp>
        </p:grpSp>
        <p:grpSp>
          <p:nvGrpSpPr>
            <p:cNvPr id="55306" name="组合 11"/>
            <p:cNvGrpSpPr/>
            <p:nvPr/>
          </p:nvGrpSpPr>
          <p:grpSpPr>
            <a:xfrm rot="10800000">
              <a:off x="9602302" y="3359604"/>
              <a:ext cx="2750359" cy="131122"/>
              <a:chOff x="-2382" y="3188417"/>
              <a:chExt cx="2750359" cy="131122"/>
            </a:xfrm>
          </p:grpSpPr>
          <p:sp>
            <p:nvSpPr>
              <p:cNvPr id="13" name="矩形 2"/>
              <p:cNvSpPr/>
              <p:nvPr>
                <p:custDataLst>
                  <p:tags r:id="rId9"/>
                </p:custDataLst>
              </p:nvPr>
            </p:nvSpPr>
            <p:spPr>
              <a:xfrm>
                <a:off x="-2382" y="3198019"/>
                <a:ext cx="2684798" cy="111919"/>
              </a:xfrm>
              <a:custGeom>
                <a:avLst/>
                <a:gdLst>
                  <a:gd name="connsiteX0" fmla="*/ 0 w 2682416"/>
                  <a:gd name="connsiteY0" fmla="*/ 0 h 111919"/>
                  <a:gd name="connsiteX1" fmla="*/ 2682416 w 2682416"/>
                  <a:gd name="connsiteY1" fmla="*/ 0 h 111919"/>
                  <a:gd name="connsiteX2" fmla="*/ 2682416 w 2682416"/>
                  <a:gd name="connsiteY2" fmla="*/ 111919 h 111919"/>
                  <a:gd name="connsiteX3" fmla="*/ 0 w 2682416"/>
                  <a:gd name="connsiteY3" fmla="*/ 111919 h 111919"/>
                  <a:gd name="connsiteX4" fmla="*/ 0 w 2682416"/>
                  <a:gd name="connsiteY4" fmla="*/ 0 h 111919"/>
                  <a:gd name="connsiteX0-1" fmla="*/ 0 w 2684798"/>
                  <a:gd name="connsiteY0-2" fmla="*/ 50006 h 111919"/>
                  <a:gd name="connsiteX1-3" fmla="*/ 2684798 w 2684798"/>
                  <a:gd name="connsiteY1-4" fmla="*/ 0 h 111919"/>
                  <a:gd name="connsiteX2-5" fmla="*/ 2684798 w 2684798"/>
                  <a:gd name="connsiteY2-6" fmla="*/ 111919 h 111919"/>
                  <a:gd name="connsiteX3-7" fmla="*/ 2382 w 2684798"/>
                  <a:gd name="connsiteY3-8" fmla="*/ 111919 h 111919"/>
                  <a:gd name="connsiteX4-9" fmla="*/ 0 w 2684798"/>
                  <a:gd name="connsiteY4-10" fmla="*/ 50006 h 111919"/>
                  <a:gd name="connsiteX0-11" fmla="*/ 0 w 2684798"/>
                  <a:gd name="connsiteY0-12" fmla="*/ 50006 h 111919"/>
                  <a:gd name="connsiteX1-13" fmla="*/ 2684798 w 2684798"/>
                  <a:gd name="connsiteY1-14" fmla="*/ 0 h 111919"/>
                  <a:gd name="connsiteX2-15" fmla="*/ 2684798 w 2684798"/>
                  <a:gd name="connsiteY2-16" fmla="*/ 111919 h 111919"/>
                  <a:gd name="connsiteX3-17" fmla="*/ 1 w 2684798"/>
                  <a:gd name="connsiteY3-18" fmla="*/ 50007 h 111919"/>
                  <a:gd name="connsiteX4-19" fmla="*/ 0 w 2684798"/>
                  <a:gd name="connsiteY4-20" fmla="*/ 50006 h 1119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84798" h="111919">
                    <a:moveTo>
                      <a:pt x="0" y="50006"/>
                    </a:moveTo>
                    <a:lnTo>
                      <a:pt x="2684798" y="0"/>
                    </a:lnTo>
                    <a:lnTo>
                      <a:pt x="2684798" y="111919"/>
                    </a:lnTo>
                    <a:lnTo>
                      <a:pt x="1" y="50007"/>
                    </a:lnTo>
                    <a:lnTo>
                      <a:pt x="0" y="50006"/>
                    </a:lnTo>
                    <a:close/>
                  </a:path>
                </a:pathLst>
              </a:custGeom>
              <a:gradFill>
                <a:gsLst>
                  <a:gs pos="0">
                    <a:schemeClr val="accent1">
                      <a:lumMod val="5000"/>
                      <a:lumOff val="95000"/>
                      <a:alpha val="0"/>
                    </a:schemeClr>
                  </a:gs>
                  <a:gs pos="100000">
                    <a:schemeClr val="bg1">
                      <a:lumMod val="85000"/>
                      <a:alpha val="6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a:p>
            </p:txBody>
          </p:sp>
          <p:sp>
            <p:nvSpPr>
              <p:cNvPr id="14" name="矩形 13"/>
              <p:cNvSpPr/>
              <p:nvPr>
                <p:custDataLst>
                  <p:tags r:id="rId10"/>
                </p:custDataLst>
              </p:nvPr>
            </p:nvSpPr>
            <p:spPr>
              <a:xfrm rot="2700000">
                <a:off x="2616855" y="3188417"/>
                <a:ext cx="131122" cy="13112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a:p>
            </p:txBody>
          </p:sp>
        </p:grpSp>
      </p:grpSp>
      <p:sp>
        <p:nvSpPr>
          <p:cNvPr id="17" name="文本框 16"/>
          <p:cNvSpPr txBox="1"/>
          <p:nvPr userDrawn="1">
            <p:custDataLst>
              <p:tags r:id="rId11"/>
            </p:custDataLst>
          </p:nvPr>
        </p:nvSpPr>
        <p:spPr>
          <a:xfrm>
            <a:off x="-793088" y="4360024"/>
            <a:ext cx="2736650" cy="3154710"/>
          </a:xfrm>
          <a:prstGeom prst="rect">
            <a:avLst/>
          </a:prstGeom>
          <a:noFill/>
        </p:spPr>
        <p:txBody>
          <a:bodyPr wrap="none" rtlCol="0">
            <a:spAutoFit/>
          </a:bodyPr>
          <a:lstStyle/>
          <a:p>
            <a:pPr fontAlgn="base"/>
            <a:r>
              <a:rPr lang="zh-CN" altLang="en-US" sz="19900" strike="noStrike" noProof="1" dirty="0">
                <a:solidFill>
                  <a:srgbClr val="BDCBD1">
                    <a:alpha val="25000"/>
                  </a:srgbClr>
                </a:solidFill>
                <a:latin typeface="华文中宋" panose="02010600040101010101" pitchFamily="2" charset="-122"/>
                <a:ea typeface="华文中宋" panose="02010600040101010101" pitchFamily="2" charset="-122"/>
                <a:cs typeface="+mn-cs"/>
              </a:rPr>
              <a:t>字</a:t>
            </a:r>
            <a:endParaRPr lang="zh-CN" altLang="en-US" sz="19900" strike="noStrike" noProof="1" dirty="0">
              <a:solidFill>
                <a:srgbClr val="BDCBD1">
                  <a:alpha val="25000"/>
                </a:srgbClr>
              </a:solidFill>
              <a:latin typeface="华文中宋" panose="02010600040101010101" pitchFamily="2" charset="-122"/>
              <a:ea typeface="华文中宋" panose="02010600040101010101" pitchFamily="2" charset="-122"/>
            </a:endParaRPr>
          </a:p>
        </p:txBody>
      </p:sp>
      <p:sp>
        <p:nvSpPr>
          <p:cNvPr id="2" name="标题 1"/>
          <p:cNvSpPr>
            <a:spLocks noGrp="1"/>
          </p:cNvSpPr>
          <p:nvPr>
            <p:ph type="title" hasCustomPrompt="1"/>
          </p:nvPr>
        </p:nvSpPr>
        <p:spPr>
          <a:xfrm>
            <a:off x="2782021" y="2497976"/>
            <a:ext cx="6603090" cy="1862047"/>
          </a:xfrm>
        </p:spPr>
        <p:txBody>
          <a:bodyPr vert="horz" lIns="90000" tIns="46800" rIns="90000" bIns="46800" rtlCol="0" anchor="ctr" anchorCtr="0">
            <a:normAutofit/>
          </a:bodyPr>
          <a:lstStyle>
            <a:lvl1pPr marL="0" marR="0" algn="ctr" defTabSz="914400" rtl="0" eaLnBrk="1" fontAlgn="auto" latinLnBrk="0" hangingPunct="1">
              <a:lnSpc>
                <a:spcPct val="100000"/>
              </a:lnSpc>
              <a:buNone/>
              <a:defRPr kumimoji="0" lang="zh-CN" altLang="en-US" sz="11500" b="1" i="0" u="none" strike="noStrike" kern="1200" cap="none" spc="600" normalizeH="0" baseline="0" noProof="1" dirty="0">
                <a:solidFill>
                  <a:schemeClr val="tx1">
                    <a:lumMod val="85000"/>
                    <a:lumOff val="15000"/>
                  </a:schemeClr>
                </a:solidFill>
                <a:uFillTx/>
                <a:latin typeface="Arial" panose="020B0604020202020204" pitchFamily="34" charset="0"/>
                <a:ea typeface="汉仪尚巍手书W" pitchFamily="18" charset="-122"/>
                <a:cs typeface="+mj-cs"/>
                <a:sym typeface="+mn-ea"/>
              </a:defRPr>
            </a:lvl1pPr>
          </a:lstStyle>
          <a:p>
            <a:pPr lvl="0" fontAlgn="auto"/>
            <a:r>
              <a:rPr strike="noStrike" noProof="1" dirty="0">
                <a:sym typeface="+mn-ea"/>
              </a:rPr>
              <a:t>编辑标题</a:t>
            </a:r>
            <a:endParaRPr strike="noStrike" noProof="1" dirty="0">
              <a:sym typeface="+mn-ea"/>
            </a:endParaRPr>
          </a:p>
        </p:txBody>
      </p:sp>
      <p:sp>
        <p:nvSpPr>
          <p:cNvPr id="3" name="日期占位符 2"/>
          <p:cNvSpPr>
            <a:spLocks noGrp="1"/>
          </p:cNvSpPr>
          <p:nvPr>
            <p:ph type="dt" sz="half" idx="10"/>
            <p:custDataLst>
              <p:tags r:id="rId12"/>
            </p:custDataLst>
          </p:nvPr>
        </p:nvSpPr>
        <p:spPr>
          <a:xfrm>
            <a:off x="879475" y="6350000"/>
            <a:ext cx="2700338"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13"/>
            </p:custDataLst>
          </p:nvPr>
        </p:nvSpPr>
        <p:spPr>
          <a:xfrm>
            <a:off x="4116388" y="6350000"/>
            <a:ext cx="39592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14"/>
            </p:custDataLst>
          </p:nvPr>
        </p:nvSpPr>
        <p:spPr>
          <a:xfrm>
            <a:off x="8610600" y="6350000"/>
            <a:ext cx="2700338"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通用">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fontAlgn="auto"/>
            <a:r>
              <a:rPr lang="zh-CN" altLang="en-US" strike="noStrike" noProof="1" dirty="0"/>
              <a:t>单击此处编辑母版标题样式</a:t>
            </a:r>
            <a:endParaRPr lang="zh-CN" altLang="en-US" strike="noStrike" noProof="1" dirty="0"/>
          </a:p>
        </p:txBody>
      </p:sp>
      <p:sp>
        <p:nvSpPr>
          <p:cNvPr id="3" name="日期占位符 2"/>
          <p:cNvSpPr>
            <a:spLocks noGrp="1"/>
          </p:cNvSpPr>
          <p:nvPr>
            <p:ph type="dt" sz="half" idx="10"/>
            <p:custDataLst>
              <p:tags r:id="rId3"/>
            </p:custDataLst>
          </p:nvPr>
        </p:nvSpPr>
        <p:spPr>
          <a:xfrm>
            <a:off x="879475" y="6350000"/>
            <a:ext cx="2700338"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fld id="{760FBDFE-C587-4B4C-A407-44438C67B59E}" type="datetimeFigureOut">
              <a:rPr lang="zh-CN" altLang="en-US" strike="noStrike" noProof="1" smtClean="0">
                <a:latin typeface="隶书" panose="02010509060101010101" pitchFamily="49" charset="-122"/>
                <a:ea typeface="隶书" panose="02010509060101010101" pitchFamily="49" charset="-122"/>
                <a:cs typeface="+mn-cs"/>
              </a:rPr>
            </a:fld>
            <a:endParaRPr lang="zh-CN" altLang="en-US" strike="noStrike" noProof="1"/>
          </a:p>
        </p:txBody>
      </p:sp>
      <p:sp>
        <p:nvSpPr>
          <p:cNvPr id="4" name="页脚占位符 3"/>
          <p:cNvSpPr>
            <a:spLocks noGrp="1"/>
          </p:cNvSpPr>
          <p:nvPr>
            <p:ph type="ftr" sz="quarter" idx="11"/>
            <p:custDataLst>
              <p:tags r:id="rId4"/>
            </p:custDataLst>
          </p:nvPr>
        </p:nvSpPr>
        <p:spPr>
          <a:xfrm>
            <a:off x="4116388" y="6350000"/>
            <a:ext cx="3959225"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5"/>
            </p:custDataLst>
          </p:nvPr>
        </p:nvSpPr>
        <p:spPr>
          <a:xfrm>
            <a:off x="8610600" y="6350000"/>
            <a:ext cx="2700338"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fld id="{49AE70B2-8BF9-45C0-BB95-33D1B9D3A854}" type="slidenum">
              <a:rPr lang="zh-CN" altLang="en-US" strike="noStrike" noProof="1" smtClean="0">
                <a:latin typeface="隶书" panose="02010509060101010101" pitchFamily="49" charset="-122"/>
                <a:ea typeface="隶书" panose="02010509060101010101" pitchFamily="49" charset="-122"/>
                <a:cs typeface="+mn-cs"/>
              </a:rPr>
            </a:fld>
            <a:endParaRPr lang="zh-CN" altLang="en-US" strike="noStrike" noProof="1" dirty="0"/>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stStyle>
          <a:p>
            <a:pPr lvl="0" fontAlgn="auto"/>
            <a:r>
              <a:rPr lang="zh-CN" altLang="en-US" strike="noStrike" noProof="1">
                <a:sym typeface="+mn-ea"/>
              </a:rPr>
              <a:t>单击此处编辑母版标题样式</a:t>
            </a:r>
            <a:endParaRPr strike="noStrike" noProof="1">
              <a:sym typeface="+mn-ea"/>
            </a:endParaRPr>
          </a:p>
        </p:txBody>
      </p:sp>
      <p:sp>
        <p:nvSpPr>
          <p:cNvPr id="3" name="日期占位符 2"/>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微软雅黑" panose="020B0503020204020204" charset="-122"/>
              </a:rPr>
            </a:fld>
            <a:endParaRPr lang="zh-CN" altLang="en-US" strike="noStrike" noProof="1">
              <a:latin typeface="Arial" panose="020B0604020202020204" pitchFamily="34" charset="0"/>
            </a:endParaRPr>
          </a:p>
        </p:txBody>
      </p:sp>
    </p:spTree>
  </p:cSld>
  <p:clrMapOvr>
    <a:masterClrMapping/>
  </p:clrMapOvr>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相框">
    <p:bg>
      <p:bgPr>
        <a:blipFill rotWithShape="0">
          <a:blip r:embed="rId2"/>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3"/>
            </p:custDataLst>
          </p:nvPr>
        </p:nvSpPr>
        <p:spPr>
          <a:xfrm>
            <a:off x="292100" y="304800"/>
            <a:ext cx="11607800" cy="6248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baseline="0" noProof="1">
              <a:latin typeface="隶书" panose="02010509060101010101" pitchFamily="49" charset="-122"/>
              <a:ea typeface="隶书" panose="02010509060101010101" pitchFamily="49" charset="-122"/>
            </a:endParaRPr>
          </a:p>
        </p:txBody>
      </p:sp>
      <p:grpSp>
        <p:nvGrpSpPr>
          <p:cNvPr id="57348" name="组合 9"/>
          <p:cNvGrpSpPr/>
          <p:nvPr userDrawn="1"/>
        </p:nvGrpSpPr>
        <p:grpSpPr>
          <a:xfrm>
            <a:off x="9720263" y="396875"/>
            <a:ext cx="2039937" cy="661988"/>
            <a:chOff x="9814560" y="164465"/>
            <a:chExt cx="2192655" cy="711835"/>
          </a:xfrm>
        </p:grpSpPr>
        <p:pic>
          <p:nvPicPr>
            <p:cNvPr id="57349" name="图片 13"/>
            <p:cNvPicPr>
              <a:picLocks noChangeAspect="1"/>
            </p:cNvPicPr>
            <p:nvPr userDrawn="1">
              <p:custDataLst>
                <p:tags r:id="rId4"/>
              </p:custDataLst>
            </p:nvPr>
          </p:nvPicPr>
          <p:blipFill>
            <a:blip r:embed="rId5"/>
            <a:stretch>
              <a:fillRect/>
            </a:stretch>
          </p:blipFill>
          <p:spPr>
            <a:xfrm>
              <a:off x="10479405" y="164465"/>
              <a:ext cx="1527810" cy="711835"/>
            </a:xfrm>
            <a:prstGeom prst="rect">
              <a:avLst/>
            </a:prstGeom>
            <a:noFill/>
            <a:ln w="9525">
              <a:noFill/>
            </a:ln>
          </p:spPr>
        </p:pic>
        <p:pic>
          <p:nvPicPr>
            <p:cNvPr id="57350" name="图片 14"/>
            <p:cNvPicPr>
              <a:picLocks noChangeAspect="1"/>
            </p:cNvPicPr>
            <p:nvPr userDrawn="1">
              <p:custDataLst>
                <p:tags r:id="rId6"/>
              </p:custDataLst>
            </p:nvPr>
          </p:nvPicPr>
          <p:blipFill>
            <a:blip r:embed="rId7"/>
            <a:stretch>
              <a:fillRect/>
            </a:stretch>
          </p:blipFill>
          <p:spPr>
            <a:xfrm flipH="1" flipV="1">
              <a:off x="9814560" y="347980"/>
              <a:ext cx="741045" cy="345440"/>
            </a:xfrm>
            <a:prstGeom prst="rect">
              <a:avLst/>
            </a:prstGeom>
            <a:noFill/>
            <a:ln w="9525">
              <a:noFill/>
            </a:ln>
          </p:spPr>
        </p:pic>
      </p:grpSp>
      <p:grpSp>
        <p:nvGrpSpPr>
          <p:cNvPr id="57351" name="组合 10"/>
          <p:cNvGrpSpPr/>
          <p:nvPr userDrawn="1"/>
        </p:nvGrpSpPr>
        <p:grpSpPr>
          <a:xfrm>
            <a:off x="450850" y="5737225"/>
            <a:ext cx="2089150" cy="736600"/>
            <a:chOff x="184785" y="5835650"/>
            <a:chExt cx="2512695" cy="886460"/>
          </a:xfrm>
        </p:grpSpPr>
        <p:pic>
          <p:nvPicPr>
            <p:cNvPr id="57352" name="图片 11"/>
            <p:cNvPicPr>
              <a:picLocks noChangeAspect="1"/>
            </p:cNvPicPr>
            <p:nvPr userDrawn="1">
              <p:custDataLst>
                <p:tags r:id="rId8"/>
              </p:custDataLst>
            </p:nvPr>
          </p:nvPicPr>
          <p:blipFill>
            <a:blip r:embed="rId9"/>
            <a:stretch>
              <a:fillRect/>
            </a:stretch>
          </p:blipFill>
          <p:spPr>
            <a:xfrm>
              <a:off x="184785" y="5957570"/>
              <a:ext cx="1771650" cy="764540"/>
            </a:xfrm>
            <a:prstGeom prst="rect">
              <a:avLst/>
            </a:prstGeom>
            <a:noFill/>
            <a:ln w="9525">
              <a:noFill/>
            </a:ln>
          </p:spPr>
        </p:pic>
        <p:pic>
          <p:nvPicPr>
            <p:cNvPr id="57353" name="图片 12"/>
            <p:cNvPicPr>
              <a:picLocks noChangeAspect="1"/>
            </p:cNvPicPr>
            <p:nvPr userDrawn="1">
              <p:custDataLst>
                <p:tags r:id="rId10"/>
              </p:custDataLst>
            </p:nvPr>
          </p:nvPicPr>
          <p:blipFill>
            <a:blip r:embed="rId11"/>
            <a:stretch>
              <a:fillRect/>
            </a:stretch>
          </p:blipFill>
          <p:spPr>
            <a:xfrm flipH="1" flipV="1">
              <a:off x="1956435" y="5835650"/>
              <a:ext cx="741045" cy="345440"/>
            </a:xfrm>
            <a:prstGeom prst="rect">
              <a:avLst/>
            </a:prstGeom>
            <a:noFill/>
            <a:ln w="9525">
              <a:noFill/>
            </a:ln>
          </p:spPr>
        </p:pic>
      </p:grpSp>
      <p:sp>
        <p:nvSpPr>
          <p:cNvPr id="2" name="标题 1"/>
          <p:cNvSpPr>
            <a:spLocks noGrp="1"/>
          </p:cNvSpPr>
          <p:nvPr userDrawn="1">
            <p:ph type="title" hasCustomPrompt="1"/>
          </p:nvPr>
        </p:nvSpPr>
        <p:spPr>
          <a:xfrm>
            <a:off x="1281600" y="1249200"/>
            <a:ext cx="9626400" cy="723600"/>
          </a:xfrm>
        </p:spPr>
        <p:txBody>
          <a:bodyPr lIns="90000" tIns="46800" rIns="90000" bIns="46800" anchor="ctr">
            <a:normAutofit/>
          </a:bodyPr>
          <a:lstStyle>
            <a:lvl1pPr>
              <a:defRPr sz="3200" baseline="0">
                <a:solidFill>
                  <a:schemeClr val="tx1">
                    <a:lumMod val="85000"/>
                    <a:lumOff val="15000"/>
                  </a:schemeClr>
                </a:solidFill>
                <a:latin typeface="Arial" panose="020B0604020202020204" pitchFamily="34" charset="0"/>
                <a:ea typeface="隶书" panose="02010509060101010101" pitchFamily="49" charset="-122"/>
              </a:defRPr>
            </a:lvl1pPr>
          </a:lstStyle>
          <a:p>
            <a:pPr fontAlgn="auto"/>
            <a:r>
              <a:rPr lang="zh-CN" altLang="en-US" strike="noStrike" noProof="1" dirty="0"/>
              <a:t>单击此处编辑标题</a:t>
            </a:r>
            <a:endParaRPr lang="zh-CN" altLang="en-US" strike="noStrike" noProof="1" dirty="0"/>
          </a:p>
        </p:txBody>
      </p:sp>
      <p:sp>
        <p:nvSpPr>
          <p:cNvPr id="7" name="内容占位符 6"/>
          <p:cNvSpPr>
            <a:spLocks noGrp="1"/>
          </p:cNvSpPr>
          <p:nvPr userDrawn="1">
            <p:ph sz="quarter" idx="13"/>
          </p:nvPr>
        </p:nvSpPr>
        <p:spPr>
          <a:xfrm>
            <a:off x="1281113" y="2163600"/>
            <a:ext cx="9626600" cy="34452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userDrawn="1">
            <p:ph type="dt" sz="half" idx="10"/>
            <p:custDataLst>
              <p:tags r:id="rId12"/>
            </p:custDataLst>
          </p:nvPr>
        </p:nvSpPr>
        <p:spPr>
          <a:xfrm>
            <a:off x="879475" y="6350000"/>
            <a:ext cx="2700338"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fld id="{760FBDFE-C587-4B4C-A407-44438C67B59E}" type="datetimeFigureOut">
              <a:rPr lang="zh-CN" altLang="en-US" strike="noStrike" noProof="1" smtClean="0">
                <a:latin typeface="隶书" panose="02010509060101010101" pitchFamily="49" charset="-122"/>
                <a:ea typeface="隶书" panose="02010509060101010101" pitchFamily="49" charset="-122"/>
                <a:cs typeface="+mn-cs"/>
              </a:rPr>
            </a:fld>
            <a:endParaRPr lang="zh-CN" altLang="en-US" strike="noStrike" noProof="1"/>
          </a:p>
        </p:txBody>
      </p:sp>
      <p:sp>
        <p:nvSpPr>
          <p:cNvPr id="4" name="页脚占位符 3"/>
          <p:cNvSpPr>
            <a:spLocks noGrp="1"/>
          </p:cNvSpPr>
          <p:nvPr userDrawn="1">
            <p:ph type="ftr" sz="quarter" idx="11"/>
            <p:custDataLst>
              <p:tags r:id="rId13"/>
            </p:custDataLst>
          </p:nvPr>
        </p:nvSpPr>
        <p:spPr>
          <a:xfrm>
            <a:off x="4116388" y="6350000"/>
            <a:ext cx="3959225"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endParaRPr lang="zh-CN" altLang="en-US" strike="noStrike" noProof="1" dirty="0"/>
          </a:p>
        </p:txBody>
      </p:sp>
      <p:sp>
        <p:nvSpPr>
          <p:cNvPr id="5" name="灯片编号占位符 4"/>
          <p:cNvSpPr>
            <a:spLocks noGrp="1"/>
          </p:cNvSpPr>
          <p:nvPr userDrawn="1">
            <p:ph type="sldNum" sz="quarter" idx="12"/>
            <p:custDataLst>
              <p:tags r:id="rId14"/>
            </p:custDataLst>
          </p:nvPr>
        </p:nvSpPr>
        <p:spPr>
          <a:xfrm>
            <a:off x="8610600" y="6350000"/>
            <a:ext cx="2700338"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fld id="{49AE70B2-8BF9-45C0-BB95-33D1B9D3A854}" type="slidenum">
              <a:rPr lang="zh-CN" altLang="en-US" strike="noStrike" noProof="1" smtClean="0">
                <a:latin typeface="隶书" panose="02010509060101010101" pitchFamily="49" charset="-122"/>
                <a:ea typeface="隶书" panose="02010509060101010101" pitchFamily="49" charset="-122"/>
                <a:cs typeface="+mn-cs"/>
              </a:rPr>
            </a:fld>
            <a:endParaRPr lang="zh-CN" altLang="en-US" strike="noStrike" noProof="1" dirty="0"/>
          </a:p>
        </p:txBody>
      </p:sp>
    </p:spTree>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左右">
    <p:bg>
      <p:bgPr>
        <a:blipFill rotWithShape="0">
          <a:blip r:embed="rId2"/>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3"/>
            </p:custDataLst>
          </p:nvPr>
        </p:nvSpPr>
        <p:spPr>
          <a:xfrm>
            <a:off x="0" y="0"/>
            <a:ext cx="4822825" cy="6865938"/>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800" strike="noStrike" baseline="0" noProof="1" dirty="0">
              <a:latin typeface="隶书" panose="02010509060101010101" pitchFamily="49" charset="-122"/>
              <a:ea typeface="隶书" panose="02010509060101010101" pitchFamily="49" charset="-122"/>
              <a:sym typeface="+mn-ea"/>
            </a:endParaRPr>
          </a:p>
        </p:txBody>
      </p:sp>
      <p:grpSp>
        <p:nvGrpSpPr>
          <p:cNvPr id="58372" name="组合 11"/>
          <p:cNvGrpSpPr/>
          <p:nvPr userDrawn="1"/>
        </p:nvGrpSpPr>
        <p:grpSpPr>
          <a:xfrm>
            <a:off x="184150" y="5835650"/>
            <a:ext cx="2513013" cy="885825"/>
            <a:chOff x="184785" y="5835650"/>
            <a:chExt cx="2512695" cy="886460"/>
          </a:xfrm>
        </p:grpSpPr>
        <p:pic>
          <p:nvPicPr>
            <p:cNvPr id="58373" name="图片 12"/>
            <p:cNvPicPr>
              <a:picLocks noChangeAspect="1"/>
            </p:cNvPicPr>
            <p:nvPr userDrawn="1">
              <p:custDataLst>
                <p:tags r:id="rId4"/>
              </p:custDataLst>
            </p:nvPr>
          </p:nvPicPr>
          <p:blipFill>
            <a:blip r:embed="rId5"/>
            <a:stretch>
              <a:fillRect/>
            </a:stretch>
          </p:blipFill>
          <p:spPr>
            <a:xfrm>
              <a:off x="184785" y="5957570"/>
              <a:ext cx="1771650" cy="764540"/>
            </a:xfrm>
            <a:prstGeom prst="rect">
              <a:avLst/>
            </a:prstGeom>
            <a:noFill/>
            <a:ln w="9525">
              <a:noFill/>
            </a:ln>
          </p:spPr>
        </p:pic>
        <p:pic>
          <p:nvPicPr>
            <p:cNvPr id="58374" name="图片 13"/>
            <p:cNvPicPr>
              <a:picLocks noChangeAspect="1"/>
            </p:cNvPicPr>
            <p:nvPr userDrawn="1">
              <p:custDataLst>
                <p:tags r:id="rId6"/>
              </p:custDataLst>
            </p:nvPr>
          </p:nvPicPr>
          <p:blipFill>
            <a:blip r:embed="rId7"/>
            <a:stretch>
              <a:fillRect/>
            </a:stretch>
          </p:blipFill>
          <p:spPr>
            <a:xfrm flipH="1" flipV="1">
              <a:off x="1956435" y="5835650"/>
              <a:ext cx="741045" cy="345440"/>
            </a:xfrm>
            <a:prstGeom prst="rect">
              <a:avLst/>
            </a:prstGeom>
            <a:noFill/>
            <a:ln w="9525">
              <a:noFill/>
            </a:ln>
          </p:spPr>
        </p:pic>
      </p:grpSp>
      <p:sp>
        <p:nvSpPr>
          <p:cNvPr id="2" name="标题 1"/>
          <p:cNvSpPr>
            <a:spLocks noGrp="1"/>
          </p:cNvSpPr>
          <p:nvPr>
            <p:ph type="title" hasCustomPrompt="1"/>
          </p:nvPr>
        </p:nvSpPr>
        <p:spPr>
          <a:xfrm>
            <a:off x="583200" y="770400"/>
            <a:ext cx="3960000" cy="882000"/>
          </a:xfrm>
        </p:spPr>
        <p:txBody>
          <a:bodyPr lIns="90000" tIns="46800" rIns="90000" bIns="46800" anchor="ctr">
            <a:normAutofit/>
          </a:bodyPr>
          <a:lstStyle>
            <a:lvl1pPr>
              <a:defRPr sz="3600" baseline="0">
                <a:solidFill>
                  <a:schemeClr val="tx1">
                    <a:lumMod val="85000"/>
                    <a:lumOff val="15000"/>
                  </a:schemeClr>
                </a:solidFill>
                <a:latin typeface="Arial" panose="020B0604020202020204" pitchFamily="34" charset="0"/>
                <a:ea typeface="隶书" panose="02010509060101010101" pitchFamily="49" charset="-122"/>
              </a:defRPr>
            </a:lvl1pPr>
          </a:lstStyle>
          <a:p>
            <a:pPr fontAlgn="auto"/>
            <a:r>
              <a:rPr lang="zh-CN" altLang="en-US" strike="noStrike" noProof="1" dirty="0"/>
              <a:t>单击编辑标题</a:t>
            </a:r>
            <a:endParaRPr lang="zh-CN" altLang="en-US" strike="noStrike" noProof="1" dirty="0"/>
          </a:p>
        </p:txBody>
      </p:sp>
      <p:sp>
        <p:nvSpPr>
          <p:cNvPr id="7" name="文本占位符 6"/>
          <p:cNvSpPr>
            <a:spLocks noGrp="1"/>
          </p:cNvSpPr>
          <p:nvPr>
            <p:ph type="body" sz="quarter" idx="13"/>
          </p:nvPr>
        </p:nvSpPr>
        <p:spPr>
          <a:xfrm>
            <a:off x="586800" y="1764000"/>
            <a:ext cx="3956400" cy="40932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9" name="内容占位符 8"/>
          <p:cNvSpPr>
            <a:spLocks noGrp="1"/>
          </p:cNvSpPr>
          <p:nvPr>
            <p:ph sz="quarter" idx="14"/>
          </p:nvPr>
        </p:nvSpPr>
        <p:spPr>
          <a:xfrm>
            <a:off x="5101200" y="769938"/>
            <a:ext cx="6480000" cy="5087937"/>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8"/>
            </p:custDataLst>
          </p:nvPr>
        </p:nvSpPr>
        <p:spPr>
          <a:xfrm>
            <a:off x="879475" y="6350000"/>
            <a:ext cx="2700338"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fld id="{760FBDFE-C587-4B4C-A407-44438C67B59E}" type="datetimeFigureOut">
              <a:rPr lang="zh-CN" altLang="en-US" strike="noStrike" noProof="1" smtClean="0">
                <a:latin typeface="隶书" panose="02010509060101010101" pitchFamily="49" charset="-122"/>
                <a:ea typeface="隶书" panose="02010509060101010101" pitchFamily="49"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4116388" y="6350000"/>
            <a:ext cx="3959225"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10"/>
            </p:custDataLst>
          </p:nvPr>
        </p:nvSpPr>
        <p:spPr>
          <a:xfrm>
            <a:off x="8610600" y="6350000"/>
            <a:ext cx="2700338"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fld id="{49AE70B2-8BF9-45C0-BB95-33D1B9D3A854}" type="slidenum">
              <a:rPr lang="zh-CN" altLang="en-US" strike="noStrike" noProof="1" smtClean="0">
                <a:latin typeface="隶书" panose="02010509060101010101" pitchFamily="49" charset="-122"/>
                <a:ea typeface="隶书" panose="02010509060101010101" pitchFamily="49" charset="-122"/>
                <a:cs typeface="+mn-cs"/>
              </a:rPr>
            </a:fld>
            <a:endParaRPr lang="zh-CN" altLang="en-US" strike="noStrike" noProof="1" dirty="0"/>
          </a:p>
        </p:txBody>
      </p:sp>
    </p:spTree>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上下">
    <p:bg>
      <p:bgPr>
        <a:blipFill rotWithShape="0">
          <a:blip r:embed="rId2"/>
          <a:stretch>
            <a:fillRect/>
          </a:stretch>
        </a:blipFill>
        <a:effectLst/>
      </p:bgPr>
    </p:bg>
    <p:spTree>
      <p:nvGrpSpPr>
        <p:cNvPr id="1" name=""/>
        <p:cNvGrpSpPr/>
        <p:nvPr/>
      </p:nvGrpSpPr>
      <p:grpSpPr>
        <a:xfrm>
          <a:off x="0" y="0"/>
          <a:ext cx="0" cy="0"/>
          <a:chOff x="0" y="0"/>
          <a:chExt cx="0" cy="0"/>
        </a:xfrm>
      </p:grpSpPr>
      <p:sp>
        <p:nvSpPr>
          <p:cNvPr id="10" name="矩形 9"/>
          <p:cNvSpPr/>
          <p:nvPr userDrawn="1">
            <p:custDataLst>
              <p:tags r:id="rId3"/>
            </p:custDataLst>
          </p:nvPr>
        </p:nvSpPr>
        <p:spPr>
          <a:xfrm>
            <a:off x="0" y="0"/>
            <a:ext cx="12192000" cy="266382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800" strike="noStrike" baseline="0" noProof="1">
              <a:latin typeface="隶书" panose="02010509060101010101" pitchFamily="49" charset="-122"/>
              <a:ea typeface="隶书" panose="02010509060101010101" pitchFamily="49" charset="-122"/>
              <a:sym typeface="+mn-ea"/>
            </a:endParaRPr>
          </a:p>
        </p:txBody>
      </p:sp>
      <p:grpSp>
        <p:nvGrpSpPr>
          <p:cNvPr id="59396" name="组合 10"/>
          <p:cNvGrpSpPr/>
          <p:nvPr userDrawn="1"/>
        </p:nvGrpSpPr>
        <p:grpSpPr>
          <a:xfrm>
            <a:off x="9813925" y="165100"/>
            <a:ext cx="2193925" cy="711200"/>
            <a:chOff x="9814560" y="164465"/>
            <a:chExt cx="2192655" cy="711835"/>
          </a:xfrm>
        </p:grpSpPr>
        <p:pic>
          <p:nvPicPr>
            <p:cNvPr id="59397" name="图片 11"/>
            <p:cNvPicPr>
              <a:picLocks noChangeAspect="1"/>
            </p:cNvPicPr>
            <p:nvPr userDrawn="1">
              <p:custDataLst>
                <p:tags r:id="rId4"/>
              </p:custDataLst>
            </p:nvPr>
          </p:nvPicPr>
          <p:blipFill>
            <a:blip r:embed="rId5"/>
            <a:stretch>
              <a:fillRect/>
            </a:stretch>
          </p:blipFill>
          <p:spPr>
            <a:xfrm>
              <a:off x="10479405" y="164465"/>
              <a:ext cx="1527810" cy="711835"/>
            </a:xfrm>
            <a:prstGeom prst="rect">
              <a:avLst/>
            </a:prstGeom>
            <a:noFill/>
            <a:ln w="9525">
              <a:noFill/>
            </a:ln>
          </p:spPr>
        </p:pic>
        <p:pic>
          <p:nvPicPr>
            <p:cNvPr id="59398" name="图片 12"/>
            <p:cNvPicPr>
              <a:picLocks noChangeAspect="1"/>
            </p:cNvPicPr>
            <p:nvPr userDrawn="1">
              <p:custDataLst>
                <p:tags r:id="rId6"/>
              </p:custDataLst>
            </p:nvPr>
          </p:nvPicPr>
          <p:blipFill>
            <a:blip r:embed="rId7"/>
            <a:stretch>
              <a:fillRect/>
            </a:stretch>
          </p:blipFill>
          <p:spPr>
            <a:xfrm flipH="1" flipV="1">
              <a:off x="9814560" y="347980"/>
              <a:ext cx="741045" cy="345440"/>
            </a:xfrm>
            <a:prstGeom prst="rect">
              <a:avLst/>
            </a:prstGeom>
            <a:noFill/>
            <a:ln w="9525">
              <a:noFill/>
            </a:ln>
          </p:spPr>
        </p:pic>
      </p:grpSp>
      <p:sp>
        <p:nvSpPr>
          <p:cNvPr id="2" name="标题 1"/>
          <p:cNvSpPr>
            <a:spLocks noGrp="1"/>
          </p:cNvSpPr>
          <p:nvPr>
            <p:ph type="title"/>
          </p:nvPr>
        </p:nvSpPr>
        <p:spPr>
          <a:xfrm>
            <a:off x="612000" y="781200"/>
            <a:ext cx="10976400" cy="626400"/>
          </a:xfrm>
        </p:spPr>
        <p:txBody>
          <a:bodyPr lIns="90000" tIns="46800" rIns="90000" bIns="46800" anchor="ctr">
            <a:normAutofit/>
          </a:bodyPr>
          <a:lstStyle>
            <a:lvl1pPr algn="ctr">
              <a:defRPr sz="3600" baseline="0">
                <a:solidFill>
                  <a:schemeClr val="tx1">
                    <a:lumMod val="85000"/>
                    <a:lumOff val="15000"/>
                  </a:schemeClr>
                </a:solidFill>
                <a:latin typeface="Arial" panose="020B0604020202020204" pitchFamily="34" charset="0"/>
                <a:ea typeface="隶书" panose="02010509060101010101" pitchFamily="49" charset="-122"/>
              </a:defRPr>
            </a:lvl1pPr>
          </a:lstStyle>
          <a:p>
            <a:pPr fontAlgn="auto"/>
            <a:r>
              <a:rPr lang="zh-CN" altLang="en-US" strike="noStrike" noProof="1" dirty="0"/>
              <a:t>单击此处编辑母版标题样式</a:t>
            </a:r>
            <a:endParaRPr lang="zh-CN" altLang="en-US" strike="noStrike" noProof="1" dirty="0"/>
          </a:p>
        </p:txBody>
      </p:sp>
      <p:sp>
        <p:nvSpPr>
          <p:cNvPr id="7" name="文本占位符 6"/>
          <p:cNvSpPr>
            <a:spLocks noGrp="1"/>
          </p:cNvSpPr>
          <p:nvPr>
            <p:ph type="body" sz="quarter" idx="13"/>
          </p:nvPr>
        </p:nvSpPr>
        <p:spPr>
          <a:xfrm>
            <a:off x="612000" y="1659600"/>
            <a:ext cx="10975975" cy="828000"/>
          </a:xfrm>
        </p:spPr>
        <p:txBody>
          <a:bodyPr lIns="90000" tIns="46800" rIns="90000" bIns="46800">
            <a:normAutofit/>
          </a:bodyPr>
          <a:lstStyle>
            <a:lvl1pPr marL="0" indent="0" algn="ctr">
              <a:buNone/>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lvl="0" fontAlgn="auto"/>
            <a:r>
              <a:rPr lang="zh-CN" altLang="en-US" strike="noStrike" noProof="1" dirty="0"/>
              <a:t>单击此处编辑母版文本样式</a:t>
            </a:r>
            <a:endParaRPr lang="zh-CN" altLang="en-US" strike="noStrike" noProof="1" dirty="0"/>
          </a:p>
        </p:txBody>
      </p:sp>
      <p:sp>
        <p:nvSpPr>
          <p:cNvPr id="9" name="内容占位符 8"/>
          <p:cNvSpPr>
            <a:spLocks noGrp="1"/>
          </p:cNvSpPr>
          <p:nvPr>
            <p:ph sz="quarter" idx="14"/>
          </p:nvPr>
        </p:nvSpPr>
        <p:spPr>
          <a:xfrm>
            <a:off x="612775" y="2808000"/>
            <a:ext cx="10965600" cy="34308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8"/>
            </p:custDataLst>
          </p:nvPr>
        </p:nvSpPr>
        <p:spPr>
          <a:xfrm>
            <a:off x="879475" y="6350000"/>
            <a:ext cx="2700338"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fld id="{760FBDFE-C587-4B4C-A407-44438C67B59E}" type="datetimeFigureOut">
              <a:rPr lang="zh-CN" altLang="en-US" strike="noStrike" noProof="1" smtClean="0">
                <a:latin typeface="隶书" panose="02010509060101010101" pitchFamily="49" charset="-122"/>
                <a:ea typeface="隶书" panose="02010509060101010101" pitchFamily="49"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4116388" y="6350000"/>
            <a:ext cx="3959225"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10"/>
            </p:custDataLst>
          </p:nvPr>
        </p:nvSpPr>
        <p:spPr>
          <a:xfrm>
            <a:off x="8610600" y="6350000"/>
            <a:ext cx="2700338"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fld id="{49AE70B2-8BF9-45C0-BB95-33D1B9D3A854}" type="slidenum">
              <a:rPr lang="zh-CN" altLang="en-US" strike="noStrike" noProof="1" smtClean="0">
                <a:latin typeface="隶书" panose="02010509060101010101" pitchFamily="49" charset="-122"/>
                <a:ea typeface="隶书" panose="02010509060101010101" pitchFamily="49" charset="-122"/>
                <a:cs typeface="+mn-cs"/>
              </a:rPr>
            </a:fld>
            <a:endParaRPr lang="zh-CN" altLang="en-US" strike="noStrike" noProof="1" dirty="0"/>
          </a:p>
        </p:txBody>
      </p:sp>
    </p:spTree>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下上">
    <p:bg>
      <p:bgPr>
        <a:blipFill rotWithShape="0">
          <a:blip r:embed="rId2"/>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3"/>
            </p:custDataLst>
          </p:nvPr>
        </p:nvSpPr>
        <p:spPr>
          <a:xfrm>
            <a:off x="0" y="5029200"/>
            <a:ext cx="12192000" cy="18288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800" strike="noStrike" baseline="0" noProof="1">
              <a:latin typeface="隶书" panose="02010509060101010101" pitchFamily="49" charset="-122"/>
              <a:ea typeface="隶书" panose="02010509060101010101" pitchFamily="49" charset="-122"/>
              <a:sym typeface="+mn-ea"/>
            </a:endParaRPr>
          </a:p>
        </p:txBody>
      </p:sp>
      <p:grpSp>
        <p:nvGrpSpPr>
          <p:cNvPr id="60420" name="组合 9"/>
          <p:cNvGrpSpPr/>
          <p:nvPr userDrawn="1"/>
        </p:nvGrpSpPr>
        <p:grpSpPr>
          <a:xfrm>
            <a:off x="184150" y="5835650"/>
            <a:ext cx="2513013" cy="885825"/>
            <a:chOff x="184785" y="5835650"/>
            <a:chExt cx="2512695" cy="886460"/>
          </a:xfrm>
        </p:grpSpPr>
        <p:pic>
          <p:nvPicPr>
            <p:cNvPr id="60421" name="图片 10"/>
            <p:cNvPicPr>
              <a:picLocks noChangeAspect="1"/>
            </p:cNvPicPr>
            <p:nvPr userDrawn="1">
              <p:custDataLst>
                <p:tags r:id="rId4"/>
              </p:custDataLst>
            </p:nvPr>
          </p:nvPicPr>
          <p:blipFill>
            <a:blip r:embed="rId5"/>
            <a:stretch>
              <a:fillRect/>
            </a:stretch>
          </p:blipFill>
          <p:spPr>
            <a:xfrm>
              <a:off x="184785" y="5957570"/>
              <a:ext cx="1771650" cy="764540"/>
            </a:xfrm>
            <a:prstGeom prst="rect">
              <a:avLst/>
            </a:prstGeom>
            <a:noFill/>
            <a:ln w="9525">
              <a:noFill/>
            </a:ln>
          </p:spPr>
        </p:pic>
        <p:pic>
          <p:nvPicPr>
            <p:cNvPr id="60422" name="图片 11"/>
            <p:cNvPicPr>
              <a:picLocks noChangeAspect="1"/>
            </p:cNvPicPr>
            <p:nvPr userDrawn="1">
              <p:custDataLst>
                <p:tags r:id="rId6"/>
              </p:custDataLst>
            </p:nvPr>
          </p:nvPicPr>
          <p:blipFill>
            <a:blip r:embed="rId7"/>
            <a:stretch>
              <a:fillRect/>
            </a:stretch>
          </p:blipFill>
          <p:spPr>
            <a:xfrm flipH="1" flipV="1">
              <a:off x="1956435" y="5835650"/>
              <a:ext cx="741045" cy="345440"/>
            </a:xfrm>
            <a:prstGeom prst="rect">
              <a:avLst/>
            </a:prstGeom>
            <a:noFill/>
            <a:ln w="9525">
              <a:noFill/>
            </a:ln>
          </p:spPr>
        </p:pic>
      </p:grpSp>
      <p:sp>
        <p:nvSpPr>
          <p:cNvPr id="2" name="标题 1"/>
          <p:cNvSpPr>
            <a:spLocks noGrp="1"/>
          </p:cNvSpPr>
          <p:nvPr>
            <p:ph type="title"/>
          </p:nvPr>
        </p:nvSpPr>
        <p:spPr>
          <a:xfrm>
            <a:off x="604800" y="669600"/>
            <a:ext cx="10976400" cy="565200"/>
          </a:xfrm>
        </p:spPr>
        <p:txBody>
          <a:bodyPr lIns="90000" tIns="46800" rIns="90000" bIns="46800" anchor="ctr">
            <a:normAutofit/>
          </a:bodyPr>
          <a:lstStyle>
            <a:lvl1pPr algn="ctr">
              <a:defRPr sz="3200" baseline="0">
                <a:solidFill>
                  <a:schemeClr val="tx1">
                    <a:lumMod val="85000"/>
                    <a:lumOff val="15000"/>
                  </a:schemeClr>
                </a:solidFill>
                <a:latin typeface="Arial" panose="020B0604020202020204" pitchFamily="34" charset="0"/>
                <a:ea typeface="隶书" panose="02010509060101010101" pitchFamily="49" charset="-122"/>
              </a:defRPr>
            </a:lvl1pPr>
          </a:lstStyle>
          <a:p>
            <a:pPr fontAlgn="auto"/>
            <a:r>
              <a:rPr lang="zh-CN" altLang="en-US" strike="noStrike" noProof="1" dirty="0"/>
              <a:t>单击此处编辑母版标题样式</a:t>
            </a:r>
            <a:endParaRPr lang="zh-CN" altLang="en-US" strike="noStrike" noProof="1" dirty="0"/>
          </a:p>
        </p:txBody>
      </p:sp>
      <p:sp>
        <p:nvSpPr>
          <p:cNvPr id="7" name="内容占位符 6"/>
          <p:cNvSpPr>
            <a:spLocks noGrp="1"/>
          </p:cNvSpPr>
          <p:nvPr>
            <p:ph sz="quarter" idx="13"/>
          </p:nvPr>
        </p:nvSpPr>
        <p:spPr>
          <a:xfrm>
            <a:off x="604837" y="1681200"/>
            <a:ext cx="10990800" cy="32112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9" name="文本占位符 8"/>
          <p:cNvSpPr>
            <a:spLocks noGrp="1"/>
          </p:cNvSpPr>
          <p:nvPr>
            <p:ph type="body" sz="quarter" idx="14"/>
          </p:nvPr>
        </p:nvSpPr>
        <p:spPr>
          <a:xfrm>
            <a:off x="594000" y="5180400"/>
            <a:ext cx="11001600" cy="1011600"/>
          </a:xfrm>
        </p:spPr>
        <p:txBody>
          <a:bodyPr lIns="90000" tIns="46800" rIns="90000" bIns="46800">
            <a:normAutofit/>
          </a:bodyPr>
          <a:lstStyle>
            <a:lvl1pPr marL="0" indent="0">
              <a:buNone/>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8"/>
            </p:custDataLst>
          </p:nvPr>
        </p:nvSpPr>
        <p:spPr>
          <a:xfrm>
            <a:off x="879475" y="6350000"/>
            <a:ext cx="2700338"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fld id="{760FBDFE-C587-4B4C-A407-44438C67B59E}" type="datetimeFigureOut">
              <a:rPr lang="zh-CN" altLang="en-US" strike="noStrike" noProof="1" smtClean="0">
                <a:latin typeface="隶书" panose="02010509060101010101" pitchFamily="49" charset="-122"/>
                <a:ea typeface="隶书" panose="02010509060101010101" pitchFamily="49"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4116388" y="6350000"/>
            <a:ext cx="3959225"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10"/>
            </p:custDataLst>
          </p:nvPr>
        </p:nvSpPr>
        <p:spPr>
          <a:xfrm>
            <a:off x="8610600" y="6350000"/>
            <a:ext cx="2700338"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fld id="{49AE70B2-8BF9-45C0-BB95-33D1B9D3A854}" type="slidenum">
              <a:rPr lang="zh-CN" altLang="en-US" strike="noStrike" noProof="1" smtClean="0">
                <a:latin typeface="隶书" panose="02010509060101010101" pitchFamily="49" charset="-122"/>
                <a:ea typeface="隶书" panose="02010509060101010101" pitchFamily="49" charset="-122"/>
                <a:cs typeface="+mn-cs"/>
              </a:rPr>
            </a:fld>
            <a:endParaRPr lang="zh-CN" altLang="en-US" strike="noStrike" noProof="1" dirty="0"/>
          </a:p>
        </p:txBody>
      </p:sp>
    </p:spTree>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导航">
    <p:bg>
      <p:bgPr>
        <a:blipFill rotWithShape="0">
          <a:blip r:embed="rId2"/>
          <a:stretch>
            <a:fillRect/>
          </a:stretch>
        </a:blipFill>
        <a:effectLst/>
      </p:bgPr>
    </p:bg>
    <p:spTree>
      <p:nvGrpSpPr>
        <p:cNvPr id="1" name=""/>
        <p:cNvGrpSpPr/>
        <p:nvPr/>
      </p:nvGrpSpPr>
      <p:grpSpPr>
        <a:xfrm>
          <a:off x="0" y="0"/>
          <a:ext cx="0" cy="0"/>
          <a:chOff x="0" y="0"/>
          <a:chExt cx="0" cy="0"/>
        </a:xfrm>
      </p:grpSpPr>
      <p:sp>
        <p:nvSpPr>
          <p:cNvPr id="10" name="矩形 9"/>
          <p:cNvSpPr/>
          <p:nvPr userDrawn="1">
            <p:custDataLst>
              <p:tags r:id="rId3"/>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800" strike="noStrike" baseline="0" noProof="1">
              <a:latin typeface="隶书" panose="02010509060101010101" pitchFamily="49" charset="-122"/>
              <a:ea typeface="隶书" panose="02010509060101010101" pitchFamily="49" charset="-122"/>
              <a:sym typeface="+mn-ea"/>
            </a:endParaRPr>
          </a:p>
        </p:txBody>
      </p:sp>
      <p:grpSp>
        <p:nvGrpSpPr>
          <p:cNvPr id="61444" name="组合 15"/>
          <p:cNvGrpSpPr/>
          <p:nvPr userDrawn="1"/>
        </p:nvGrpSpPr>
        <p:grpSpPr>
          <a:xfrm>
            <a:off x="10229850" y="115888"/>
            <a:ext cx="1852613" cy="601662"/>
            <a:chOff x="9814560" y="164465"/>
            <a:chExt cx="2192655" cy="711835"/>
          </a:xfrm>
        </p:grpSpPr>
        <p:pic>
          <p:nvPicPr>
            <p:cNvPr id="61445" name="图片 16"/>
            <p:cNvPicPr>
              <a:picLocks noChangeAspect="1"/>
            </p:cNvPicPr>
            <p:nvPr userDrawn="1">
              <p:custDataLst>
                <p:tags r:id="rId4"/>
              </p:custDataLst>
            </p:nvPr>
          </p:nvPicPr>
          <p:blipFill>
            <a:blip r:embed="rId5"/>
            <a:stretch>
              <a:fillRect/>
            </a:stretch>
          </p:blipFill>
          <p:spPr>
            <a:xfrm>
              <a:off x="10479405" y="164465"/>
              <a:ext cx="1527810" cy="711835"/>
            </a:xfrm>
            <a:prstGeom prst="rect">
              <a:avLst/>
            </a:prstGeom>
            <a:noFill/>
            <a:ln w="9525">
              <a:noFill/>
            </a:ln>
          </p:spPr>
        </p:pic>
        <p:pic>
          <p:nvPicPr>
            <p:cNvPr id="61446" name="图片 17"/>
            <p:cNvPicPr>
              <a:picLocks noChangeAspect="1"/>
            </p:cNvPicPr>
            <p:nvPr userDrawn="1">
              <p:custDataLst>
                <p:tags r:id="rId6"/>
              </p:custDataLst>
            </p:nvPr>
          </p:nvPicPr>
          <p:blipFill>
            <a:blip r:embed="rId7"/>
            <a:stretch>
              <a:fillRect/>
            </a:stretch>
          </p:blipFill>
          <p:spPr>
            <a:xfrm flipH="1" flipV="1">
              <a:off x="9814560" y="347980"/>
              <a:ext cx="741045" cy="345440"/>
            </a:xfrm>
            <a:prstGeom prst="rect">
              <a:avLst/>
            </a:prstGeom>
            <a:noFill/>
            <a:ln w="9525">
              <a:noFill/>
            </a:ln>
          </p:spPr>
        </p:pic>
      </p:grpSp>
      <p:sp>
        <p:nvSpPr>
          <p:cNvPr id="2" name="标题 1"/>
          <p:cNvSpPr>
            <a:spLocks noGrp="1"/>
          </p:cNvSpPr>
          <p:nvPr>
            <p:ph type="title"/>
          </p:nvPr>
        </p:nvSpPr>
        <p:spPr>
          <a:xfrm>
            <a:off x="579600" y="237600"/>
            <a:ext cx="11037600" cy="441964"/>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fontAlgn="auto"/>
            <a:r>
              <a:rPr lang="zh-CN" altLang="en-US" strike="noStrike" noProof="1" dirty="0"/>
              <a:t>单击此处编辑母版标题样式</a:t>
            </a:r>
            <a:endParaRPr lang="zh-CN" altLang="en-US" strike="noStrike" noProof="1" dirty="0"/>
          </a:p>
        </p:txBody>
      </p:sp>
      <p:sp>
        <p:nvSpPr>
          <p:cNvPr id="7" name="内容占位符 6"/>
          <p:cNvSpPr>
            <a:spLocks noGrp="1"/>
          </p:cNvSpPr>
          <p:nvPr>
            <p:ph sz="quarter" idx="13"/>
          </p:nvPr>
        </p:nvSpPr>
        <p:spPr>
          <a:xfrm>
            <a:off x="579600" y="1663200"/>
            <a:ext cx="5342400" cy="28944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9" name="内容占位符 8"/>
          <p:cNvSpPr>
            <a:spLocks noGrp="1"/>
          </p:cNvSpPr>
          <p:nvPr>
            <p:ph sz="quarter" idx="14"/>
          </p:nvPr>
        </p:nvSpPr>
        <p:spPr>
          <a:xfrm>
            <a:off x="6242400" y="1663200"/>
            <a:ext cx="5367600" cy="28944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11" name="文本占位符 10"/>
          <p:cNvSpPr>
            <a:spLocks noGrp="1"/>
          </p:cNvSpPr>
          <p:nvPr>
            <p:ph type="body" sz="quarter" idx="15"/>
          </p:nvPr>
        </p:nvSpPr>
        <p:spPr>
          <a:xfrm>
            <a:off x="572400" y="4816800"/>
            <a:ext cx="5342400" cy="781200"/>
          </a:xfrm>
        </p:spPr>
        <p:txBody>
          <a:bodyPr lIns="90000" tIns="46800" rIns="90000" bIns="46800">
            <a:normAutofit/>
          </a:bodyPr>
          <a:lstStyle>
            <a:lvl1pPr marL="0" indent="0">
              <a:buNone/>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lvl="0" fontAlgn="auto"/>
            <a:r>
              <a:rPr lang="zh-CN" altLang="en-US" strike="noStrike" noProof="1" dirty="0"/>
              <a:t>单击此处编辑母版文本样式</a:t>
            </a:r>
            <a:endParaRPr lang="zh-CN" altLang="en-US" strike="noStrike" noProof="1" dirty="0"/>
          </a:p>
        </p:txBody>
      </p:sp>
      <p:sp>
        <p:nvSpPr>
          <p:cNvPr id="13" name="文本占位符 12"/>
          <p:cNvSpPr>
            <a:spLocks noGrp="1"/>
          </p:cNvSpPr>
          <p:nvPr>
            <p:ph type="body" sz="quarter" idx="16"/>
          </p:nvPr>
        </p:nvSpPr>
        <p:spPr>
          <a:xfrm>
            <a:off x="6253200" y="4813200"/>
            <a:ext cx="5367600" cy="781200"/>
          </a:xfrm>
        </p:spPr>
        <p:txBody>
          <a:bodyPr lIns="90000" tIns="46800" rIns="90000" bIns="46800">
            <a:normAutofit/>
          </a:bodyPr>
          <a:lstStyle>
            <a:lvl1pPr marL="0" indent="0">
              <a:buNone/>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8"/>
            </p:custDataLst>
          </p:nvPr>
        </p:nvSpPr>
        <p:spPr>
          <a:xfrm>
            <a:off x="879475" y="6350000"/>
            <a:ext cx="2700338"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fld id="{760FBDFE-C587-4B4C-A407-44438C67B59E}" type="datetimeFigureOut">
              <a:rPr lang="zh-CN" altLang="en-US" strike="noStrike" noProof="1" smtClean="0">
                <a:latin typeface="隶书" panose="02010509060101010101" pitchFamily="49" charset="-122"/>
                <a:ea typeface="隶书" panose="02010509060101010101" pitchFamily="49"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4116388" y="6350000"/>
            <a:ext cx="3959225"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10"/>
            </p:custDataLst>
          </p:nvPr>
        </p:nvSpPr>
        <p:spPr>
          <a:xfrm>
            <a:off x="8610600" y="6350000"/>
            <a:ext cx="2700338"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fld id="{49AE70B2-8BF9-45C0-BB95-33D1B9D3A854}" type="slidenum">
              <a:rPr lang="zh-CN" altLang="en-US" strike="noStrike" noProof="1" smtClean="0">
                <a:latin typeface="隶书" panose="02010509060101010101" pitchFamily="49" charset="-122"/>
                <a:ea typeface="隶书" panose="02010509060101010101" pitchFamily="49" charset="-122"/>
                <a:cs typeface="+mn-cs"/>
              </a:rPr>
            </a:fld>
            <a:endParaRPr lang="zh-CN" altLang="en-US" strike="noStrike" noProof="1" dirty="0"/>
          </a:p>
        </p:txBody>
      </p:sp>
    </p:spTree>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腰带">
    <p:bg>
      <p:bgPr>
        <a:blipFill rotWithShape="0">
          <a:blip r:embed="rId2"/>
          <a:stretch>
            <a:fillRect/>
          </a:stretch>
        </a:blipFill>
        <a:effectLst/>
      </p:bgPr>
    </p:bg>
    <p:spTree>
      <p:nvGrpSpPr>
        <p:cNvPr id="1" name=""/>
        <p:cNvGrpSpPr/>
        <p:nvPr/>
      </p:nvGrpSpPr>
      <p:grpSpPr>
        <a:xfrm>
          <a:off x="0" y="0"/>
          <a:ext cx="0" cy="0"/>
          <a:chOff x="0" y="0"/>
          <a:chExt cx="0" cy="0"/>
        </a:xfrm>
      </p:grpSpPr>
      <p:sp>
        <p:nvSpPr>
          <p:cNvPr id="10" name="矩形 9"/>
          <p:cNvSpPr/>
          <p:nvPr userDrawn="1">
            <p:custDataLst>
              <p:tags r:id="rId3"/>
            </p:custDataLst>
          </p:nvPr>
        </p:nvSpPr>
        <p:spPr>
          <a:xfrm>
            <a:off x="0" y="958850"/>
            <a:ext cx="12192000" cy="49403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800" strike="noStrike" baseline="0" noProof="1">
              <a:latin typeface="隶书" panose="02010509060101010101" pitchFamily="49" charset="-122"/>
              <a:ea typeface="隶书" panose="02010509060101010101" pitchFamily="49" charset="-122"/>
              <a:sym typeface="+mn-ea"/>
            </a:endParaRPr>
          </a:p>
        </p:txBody>
      </p:sp>
      <p:grpSp>
        <p:nvGrpSpPr>
          <p:cNvPr id="62468" name="组合 11"/>
          <p:cNvGrpSpPr/>
          <p:nvPr userDrawn="1"/>
        </p:nvGrpSpPr>
        <p:grpSpPr>
          <a:xfrm rot="5400000">
            <a:off x="10569575" y="3071813"/>
            <a:ext cx="2192338" cy="711200"/>
            <a:chOff x="9814560" y="164465"/>
            <a:chExt cx="2192655" cy="711835"/>
          </a:xfrm>
        </p:grpSpPr>
        <p:pic>
          <p:nvPicPr>
            <p:cNvPr id="62469" name="图片 12"/>
            <p:cNvPicPr>
              <a:picLocks noChangeAspect="1"/>
            </p:cNvPicPr>
            <p:nvPr userDrawn="1">
              <p:custDataLst>
                <p:tags r:id="rId4"/>
              </p:custDataLst>
            </p:nvPr>
          </p:nvPicPr>
          <p:blipFill>
            <a:blip r:embed="rId5"/>
            <a:stretch>
              <a:fillRect/>
            </a:stretch>
          </p:blipFill>
          <p:spPr>
            <a:xfrm>
              <a:off x="10479405" y="164465"/>
              <a:ext cx="1527810" cy="711835"/>
            </a:xfrm>
            <a:prstGeom prst="rect">
              <a:avLst/>
            </a:prstGeom>
            <a:noFill/>
            <a:ln w="9525">
              <a:noFill/>
            </a:ln>
          </p:spPr>
        </p:pic>
        <p:pic>
          <p:nvPicPr>
            <p:cNvPr id="62470" name="图片 13"/>
            <p:cNvPicPr>
              <a:picLocks noChangeAspect="1"/>
            </p:cNvPicPr>
            <p:nvPr userDrawn="1">
              <p:custDataLst>
                <p:tags r:id="rId6"/>
              </p:custDataLst>
            </p:nvPr>
          </p:nvPicPr>
          <p:blipFill>
            <a:blip r:embed="rId7"/>
            <a:stretch>
              <a:fillRect/>
            </a:stretch>
          </p:blipFill>
          <p:spPr>
            <a:xfrm flipH="1" flipV="1">
              <a:off x="9814560" y="347980"/>
              <a:ext cx="741045" cy="345440"/>
            </a:xfrm>
            <a:prstGeom prst="rect">
              <a:avLst/>
            </a:prstGeom>
            <a:noFill/>
            <a:ln w="9525">
              <a:noFill/>
            </a:ln>
          </p:spPr>
        </p:pic>
      </p:grpSp>
      <p:grpSp>
        <p:nvGrpSpPr>
          <p:cNvPr id="62471" name="组合 14"/>
          <p:cNvGrpSpPr/>
          <p:nvPr userDrawn="1"/>
        </p:nvGrpSpPr>
        <p:grpSpPr>
          <a:xfrm rot="5400000" flipH="1" flipV="1">
            <a:off x="-612775" y="3073400"/>
            <a:ext cx="2193925" cy="711200"/>
            <a:chOff x="9814560" y="164465"/>
            <a:chExt cx="2192655" cy="711835"/>
          </a:xfrm>
        </p:grpSpPr>
        <p:pic>
          <p:nvPicPr>
            <p:cNvPr id="62472" name="图片 15"/>
            <p:cNvPicPr>
              <a:picLocks noChangeAspect="1"/>
            </p:cNvPicPr>
            <p:nvPr userDrawn="1">
              <p:custDataLst>
                <p:tags r:id="rId8"/>
              </p:custDataLst>
            </p:nvPr>
          </p:nvPicPr>
          <p:blipFill>
            <a:blip r:embed="rId5"/>
            <a:stretch>
              <a:fillRect/>
            </a:stretch>
          </p:blipFill>
          <p:spPr>
            <a:xfrm>
              <a:off x="10479405" y="164465"/>
              <a:ext cx="1527810" cy="711835"/>
            </a:xfrm>
            <a:prstGeom prst="rect">
              <a:avLst/>
            </a:prstGeom>
            <a:noFill/>
            <a:ln w="9525">
              <a:noFill/>
            </a:ln>
          </p:spPr>
        </p:pic>
        <p:pic>
          <p:nvPicPr>
            <p:cNvPr id="62473" name="图片 16"/>
            <p:cNvPicPr>
              <a:picLocks noChangeAspect="1"/>
            </p:cNvPicPr>
            <p:nvPr userDrawn="1">
              <p:custDataLst>
                <p:tags r:id="rId9"/>
              </p:custDataLst>
            </p:nvPr>
          </p:nvPicPr>
          <p:blipFill>
            <a:blip r:embed="rId7"/>
            <a:stretch>
              <a:fillRect/>
            </a:stretch>
          </p:blipFill>
          <p:spPr>
            <a:xfrm flipH="1" flipV="1">
              <a:off x="9814560" y="347980"/>
              <a:ext cx="741045" cy="345440"/>
            </a:xfrm>
            <a:prstGeom prst="rect">
              <a:avLst/>
            </a:prstGeom>
            <a:noFill/>
            <a:ln w="9525">
              <a:noFill/>
            </a:ln>
          </p:spPr>
        </p:pic>
      </p:grpSp>
      <p:sp>
        <p:nvSpPr>
          <p:cNvPr id="2" name="标题 1"/>
          <p:cNvSpPr>
            <a:spLocks noGrp="1"/>
          </p:cNvSpPr>
          <p:nvPr>
            <p:ph type="title" hasCustomPrompt="1"/>
          </p:nvPr>
        </p:nvSpPr>
        <p:spPr>
          <a:xfrm>
            <a:off x="1522800" y="1339200"/>
            <a:ext cx="9144000" cy="2386800"/>
          </a:xfrm>
        </p:spPr>
        <p:txBody>
          <a:bodyPr lIns="90000" tIns="46800" rIns="90000" bIns="46800" anchor="b">
            <a:normAutofit/>
          </a:bodyPr>
          <a:lstStyle>
            <a:lvl1pPr algn="ctr">
              <a:defRPr sz="6000" baseline="0">
                <a:solidFill>
                  <a:schemeClr val="tx1">
                    <a:lumMod val="85000"/>
                    <a:lumOff val="15000"/>
                  </a:schemeClr>
                </a:solidFill>
                <a:latin typeface="Arial" panose="020B0604020202020204" pitchFamily="34" charset="0"/>
                <a:ea typeface="隶书" panose="02010509060101010101" pitchFamily="49" charset="-122"/>
              </a:defRPr>
            </a:lvl1pPr>
          </a:lstStyle>
          <a:p>
            <a:pPr fontAlgn="auto"/>
            <a:r>
              <a:rPr lang="zh-CN" altLang="en-US" strike="noStrike" noProof="1" dirty="0"/>
              <a:t>单击此处编辑标题</a:t>
            </a:r>
            <a:endParaRPr lang="zh-CN" altLang="en-US" strike="noStrike" noProof="1" dirty="0"/>
          </a:p>
        </p:txBody>
      </p:sp>
      <p:sp>
        <p:nvSpPr>
          <p:cNvPr id="7" name="文本占位符 6"/>
          <p:cNvSpPr>
            <a:spLocks noGrp="1"/>
          </p:cNvSpPr>
          <p:nvPr>
            <p:ph type="body" sz="quarter" idx="13"/>
          </p:nvPr>
        </p:nvSpPr>
        <p:spPr>
          <a:xfrm>
            <a:off x="1522413" y="3862800"/>
            <a:ext cx="9144000" cy="1656000"/>
          </a:xfrm>
        </p:spPr>
        <p:txBody>
          <a:bodyPr lIns="90000" tIns="46800" rIns="90000" bIns="46800">
            <a:normAutofit/>
          </a:bodyPr>
          <a:lstStyle>
            <a:lvl1pPr marL="0" indent="0" algn="ctr">
              <a:buNone/>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10"/>
            </p:custDataLst>
          </p:nvPr>
        </p:nvSpPr>
        <p:spPr>
          <a:xfrm>
            <a:off x="879475" y="6350000"/>
            <a:ext cx="2700338"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fld id="{760FBDFE-C587-4B4C-A407-44438C67B59E}" type="datetimeFigureOut">
              <a:rPr lang="zh-CN" altLang="en-US" strike="noStrike" noProof="1" smtClean="0">
                <a:latin typeface="隶书" panose="02010509060101010101" pitchFamily="49" charset="-122"/>
                <a:ea typeface="隶书" panose="02010509060101010101" pitchFamily="49" charset="-122"/>
                <a:cs typeface="+mn-cs"/>
              </a:rPr>
            </a:fld>
            <a:endParaRPr lang="zh-CN" altLang="en-US" strike="noStrike" noProof="1"/>
          </a:p>
        </p:txBody>
      </p:sp>
      <p:sp>
        <p:nvSpPr>
          <p:cNvPr id="4" name="页脚占位符 3"/>
          <p:cNvSpPr>
            <a:spLocks noGrp="1"/>
          </p:cNvSpPr>
          <p:nvPr>
            <p:ph type="ftr" sz="quarter" idx="11"/>
            <p:custDataLst>
              <p:tags r:id="rId11"/>
            </p:custDataLst>
          </p:nvPr>
        </p:nvSpPr>
        <p:spPr>
          <a:xfrm>
            <a:off x="4116388" y="6350000"/>
            <a:ext cx="3959225"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12"/>
            </p:custDataLst>
          </p:nvPr>
        </p:nvSpPr>
        <p:spPr>
          <a:xfrm>
            <a:off x="8610600" y="6350000"/>
            <a:ext cx="2700338"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fld id="{49AE70B2-8BF9-45C0-BB95-33D1B9D3A854}" type="slidenum">
              <a:rPr lang="zh-CN" altLang="en-US" strike="noStrike" noProof="1" smtClean="0">
                <a:latin typeface="隶书" panose="02010509060101010101" pitchFamily="49" charset="-122"/>
                <a:ea typeface="隶书" panose="02010509060101010101" pitchFamily="49" charset="-122"/>
                <a:cs typeface="+mn-cs"/>
              </a:rPr>
            </a:fld>
            <a:endParaRPr lang="zh-CN" altLang="en-US" strike="noStrike" noProof="1" dirty="0"/>
          </a:p>
        </p:txBody>
      </p:sp>
    </p:spTree>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3" name="页脚占位符 2"/>
          <p:cNvSpPr>
            <a:spLocks noGrp="1"/>
          </p:cNvSpPr>
          <p:nvPr>
            <p:ph type="ftr" sz="quarter" idx="11"/>
          </p:nvPr>
        </p:nvSpPr>
        <p:spPr/>
        <p:txBody>
          <a:bodyPr/>
          <a:p>
            <a:pPr fontAlgn="base"/>
            <a:endParaRPr lang="zh-CN" altLang="en-US" strike="noStrike" noProof="1" dirty="0"/>
          </a:p>
        </p:txBody>
      </p:sp>
      <p:sp>
        <p:nvSpPr>
          <p:cNvPr id="4" name="灯片编号占位符 3"/>
          <p:cNvSpPr>
            <a:spLocks noGrp="1"/>
          </p:cNvSpPr>
          <p:nvPr>
            <p:ph type="sldNum" sz="quarter" idx="12"/>
          </p:nvPr>
        </p:nvSpPr>
        <p:spPr/>
        <p:txBody>
          <a:bodyPr/>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10" name="矩形 2"/>
          <p:cNvSpPr/>
          <p:nvPr userDrawn="1">
            <p:custDataLst>
              <p:tags r:id="rId3"/>
            </p:custDataLst>
          </p:nvPr>
        </p:nvSpPr>
        <p:spPr>
          <a:xfrm>
            <a:off x="-136525" y="2936875"/>
            <a:ext cx="2686050" cy="111125"/>
          </a:xfrm>
          <a:custGeom>
            <a:avLst/>
            <a:gdLst>
              <a:gd name="connsiteX0" fmla="*/ 0 w 2682416"/>
              <a:gd name="connsiteY0" fmla="*/ 0 h 111919"/>
              <a:gd name="connsiteX1" fmla="*/ 2682416 w 2682416"/>
              <a:gd name="connsiteY1" fmla="*/ 0 h 111919"/>
              <a:gd name="connsiteX2" fmla="*/ 2682416 w 2682416"/>
              <a:gd name="connsiteY2" fmla="*/ 111919 h 111919"/>
              <a:gd name="connsiteX3" fmla="*/ 0 w 2682416"/>
              <a:gd name="connsiteY3" fmla="*/ 111919 h 111919"/>
              <a:gd name="connsiteX4" fmla="*/ 0 w 2682416"/>
              <a:gd name="connsiteY4" fmla="*/ 0 h 111919"/>
              <a:gd name="connsiteX0-1" fmla="*/ 0 w 2684798"/>
              <a:gd name="connsiteY0-2" fmla="*/ 50006 h 111919"/>
              <a:gd name="connsiteX1-3" fmla="*/ 2684798 w 2684798"/>
              <a:gd name="connsiteY1-4" fmla="*/ 0 h 111919"/>
              <a:gd name="connsiteX2-5" fmla="*/ 2684798 w 2684798"/>
              <a:gd name="connsiteY2-6" fmla="*/ 111919 h 111919"/>
              <a:gd name="connsiteX3-7" fmla="*/ 2382 w 2684798"/>
              <a:gd name="connsiteY3-8" fmla="*/ 111919 h 111919"/>
              <a:gd name="connsiteX4-9" fmla="*/ 0 w 2684798"/>
              <a:gd name="connsiteY4-10" fmla="*/ 50006 h 111919"/>
              <a:gd name="connsiteX0-11" fmla="*/ 0 w 2684798"/>
              <a:gd name="connsiteY0-12" fmla="*/ 50006 h 111919"/>
              <a:gd name="connsiteX1-13" fmla="*/ 2684798 w 2684798"/>
              <a:gd name="connsiteY1-14" fmla="*/ 0 h 111919"/>
              <a:gd name="connsiteX2-15" fmla="*/ 2684798 w 2684798"/>
              <a:gd name="connsiteY2-16" fmla="*/ 111919 h 111919"/>
              <a:gd name="connsiteX3-17" fmla="*/ 1 w 2684798"/>
              <a:gd name="connsiteY3-18" fmla="*/ 50007 h 111919"/>
              <a:gd name="connsiteX4-19" fmla="*/ 0 w 2684798"/>
              <a:gd name="connsiteY4-20" fmla="*/ 50006 h 1119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84798" h="111919">
                <a:moveTo>
                  <a:pt x="0" y="50006"/>
                </a:moveTo>
                <a:lnTo>
                  <a:pt x="2684798" y="0"/>
                </a:lnTo>
                <a:lnTo>
                  <a:pt x="2684798" y="111919"/>
                </a:lnTo>
                <a:lnTo>
                  <a:pt x="1" y="50007"/>
                </a:lnTo>
                <a:lnTo>
                  <a:pt x="0" y="50006"/>
                </a:lnTo>
                <a:close/>
              </a:path>
            </a:pathLst>
          </a:custGeom>
          <a:gradFill>
            <a:gsLst>
              <a:gs pos="0">
                <a:schemeClr val="accent1">
                  <a:lumMod val="5000"/>
                  <a:lumOff val="95000"/>
                  <a:alpha val="0"/>
                </a:schemeClr>
              </a:gs>
              <a:gs pos="100000">
                <a:schemeClr val="bg1">
                  <a:lumMod val="85000"/>
                  <a:alpha val="6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a:p>
        </p:txBody>
      </p:sp>
      <p:sp>
        <p:nvSpPr>
          <p:cNvPr id="11" name="矩形 10"/>
          <p:cNvSpPr/>
          <p:nvPr userDrawn="1">
            <p:custDataLst>
              <p:tags r:id="rId4"/>
            </p:custDataLst>
          </p:nvPr>
        </p:nvSpPr>
        <p:spPr>
          <a:xfrm rot="2700000">
            <a:off x="2483644" y="2926556"/>
            <a:ext cx="130175" cy="13176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a:p>
        </p:txBody>
      </p:sp>
      <p:sp>
        <p:nvSpPr>
          <p:cNvPr id="13" name="矩形 2"/>
          <p:cNvSpPr/>
          <p:nvPr userDrawn="1">
            <p:custDataLst>
              <p:tags r:id="rId5"/>
            </p:custDataLst>
          </p:nvPr>
        </p:nvSpPr>
        <p:spPr>
          <a:xfrm rot="10800000">
            <a:off x="9667875" y="2936875"/>
            <a:ext cx="2684463" cy="111125"/>
          </a:xfrm>
          <a:custGeom>
            <a:avLst/>
            <a:gdLst>
              <a:gd name="connsiteX0" fmla="*/ 0 w 2682416"/>
              <a:gd name="connsiteY0" fmla="*/ 0 h 111919"/>
              <a:gd name="connsiteX1" fmla="*/ 2682416 w 2682416"/>
              <a:gd name="connsiteY1" fmla="*/ 0 h 111919"/>
              <a:gd name="connsiteX2" fmla="*/ 2682416 w 2682416"/>
              <a:gd name="connsiteY2" fmla="*/ 111919 h 111919"/>
              <a:gd name="connsiteX3" fmla="*/ 0 w 2682416"/>
              <a:gd name="connsiteY3" fmla="*/ 111919 h 111919"/>
              <a:gd name="connsiteX4" fmla="*/ 0 w 2682416"/>
              <a:gd name="connsiteY4" fmla="*/ 0 h 111919"/>
              <a:gd name="connsiteX0-1" fmla="*/ 0 w 2684798"/>
              <a:gd name="connsiteY0-2" fmla="*/ 50006 h 111919"/>
              <a:gd name="connsiteX1-3" fmla="*/ 2684798 w 2684798"/>
              <a:gd name="connsiteY1-4" fmla="*/ 0 h 111919"/>
              <a:gd name="connsiteX2-5" fmla="*/ 2684798 w 2684798"/>
              <a:gd name="connsiteY2-6" fmla="*/ 111919 h 111919"/>
              <a:gd name="connsiteX3-7" fmla="*/ 2382 w 2684798"/>
              <a:gd name="connsiteY3-8" fmla="*/ 111919 h 111919"/>
              <a:gd name="connsiteX4-9" fmla="*/ 0 w 2684798"/>
              <a:gd name="connsiteY4-10" fmla="*/ 50006 h 111919"/>
              <a:gd name="connsiteX0-11" fmla="*/ 0 w 2684798"/>
              <a:gd name="connsiteY0-12" fmla="*/ 50006 h 111919"/>
              <a:gd name="connsiteX1-13" fmla="*/ 2684798 w 2684798"/>
              <a:gd name="connsiteY1-14" fmla="*/ 0 h 111919"/>
              <a:gd name="connsiteX2-15" fmla="*/ 2684798 w 2684798"/>
              <a:gd name="connsiteY2-16" fmla="*/ 111919 h 111919"/>
              <a:gd name="connsiteX3-17" fmla="*/ 1 w 2684798"/>
              <a:gd name="connsiteY3-18" fmla="*/ 50007 h 111919"/>
              <a:gd name="connsiteX4-19" fmla="*/ 0 w 2684798"/>
              <a:gd name="connsiteY4-20" fmla="*/ 50006 h 1119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84798" h="111919">
                <a:moveTo>
                  <a:pt x="0" y="50006"/>
                </a:moveTo>
                <a:lnTo>
                  <a:pt x="2684798" y="0"/>
                </a:lnTo>
                <a:lnTo>
                  <a:pt x="2684798" y="111919"/>
                </a:lnTo>
                <a:lnTo>
                  <a:pt x="1" y="50007"/>
                </a:lnTo>
                <a:lnTo>
                  <a:pt x="0" y="50006"/>
                </a:lnTo>
                <a:close/>
              </a:path>
            </a:pathLst>
          </a:custGeom>
          <a:gradFill>
            <a:gsLst>
              <a:gs pos="0">
                <a:schemeClr val="accent1">
                  <a:lumMod val="5000"/>
                  <a:lumOff val="95000"/>
                  <a:alpha val="0"/>
                </a:schemeClr>
              </a:gs>
              <a:gs pos="100000">
                <a:schemeClr val="bg1">
                  <a:lumMod val="85000"/>
                  <a:alpha val="6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a:p>
        </p:txBody>
      </p:sp>
      <p:sp>
        <p:nvSpPr>
          <p:cNvPr id="14" name="矩形 13"/>
          <p:cNvSpPr/>
          <p:nvPr userDrawn="1">
            <p:custDataLst>
              <p:tags r:id="rId6"/>
            </p:custDataLst>
          </p:nvPr>
        </p:nvSpPr>
        <p:spPr>
          <a:xfrm rot="13500000">
            <a:off x="9602788" y="2927350"/>
            <a:ext cx="130175" cy="1301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a:p>
        </p:txBody>
      </p:sp>
      <p:sp>
        <p:nvSpPr>
          <p:cNvPr id="6" name="矩形 2"/>
          <p:cNvSpPr/>
          <p:nvPr userDrawn="1">
            <p:custDataLst>
              <p:tags r:id="rId7"/>
            </p:custDataLst>
          </p:nvPr>
        </p:nvSpPr>
        <p:spPr>
          <a:xfrm>
            <a:off x="-149225" y="2936875"/>
            <a:ext cx="2684463" cy="111125"/>
          </a:xfrm>
          <a:custGeom>
            <a:avLst/>
            <a:gdLst>
              <a:gd name="connsiteX0" fmla="*/ 0 w 2682416"/>
              <a:gd name="connsiteY0" fmla="*/ 0 h 111919"/>
              <a:gd name="connsiteX1" fmla="*/ 2682416 w 2682416"/>
              <a:gd name="connsiteY1" fmla="*/ 0 h 111919"/>
              <a:gd name="connsiteX2" fmla="*/ 2682416 w 2682416"/>
              <a:gd name="connsiteY2" fmla="*/ 111919 h 111919"/>
              <a:gd name="connsiteX3" fmla="*/ 0 w 2682416"/>
              <a:gd name="connsiteY3" fmla="*/ 111919 h 111919"/>
              <a:gd name="connsiteX4" fmla="*/ 0 w 2682416"/>
              <a:gd name="connsiteY4" fmla="*/ 0 h 111919"/>
              <a:gd name="connsiteX0-1" fmla="*/ 0 w 2684798"/>
              <a:gd name="connsiteY0-2" fmla="*/ 50006 h 111919"/>
              <a:gd name="connsiteX1-3" fmla="*/ 2684798 w 2684798"/>
              <a:gd name="connsiteY1-4" fmla="*/ 0 h 111919"/>
              <a:gd name="connsiteX2-5" fmla="*/ 2684798 w 2684798"/>
              <a:gd name="connsiteY2-6" fmla="*/ 111919 h 111919"/>
              <a:gd name="connsiteX3-7" fmla="*/ 2382 w 2684798"/>
              <a:gd name="connsiteY3-8" fmla="*/ 111919 h 111919"/>
              <a:gd name="connsiteX4-9" fmla="*/ 0 w 2684798"/>
              <a:gd name="connsiteY4-10" fmla="*/ 50006 h 111919"/>
              <a:gd name="connsiteX0-11" fmla="*/ 0 w 2684798"/>
              <a:gd name="connsiteY0-12" fmla="*/ 50006 h 111919"/>
              <a:gd name="connsiteX1-13" fmla="*/ 2684798 w 2684798"/>
              <a:gd name="connsiteY1-14" fmla="*/ 0 h 111919"/>
              <a:gd name="connsiteX2-15" fmla="*/ 2684798 w 2684798"/>
              <a:gd name="connsiteY2-16" fmla="*/ 111919 h 111919"/>
              <a:gd name="connsiteX3-17" fmla="*/ 1 w 2684798"/>
              <a:gd name="connsiteY3-18" fmla="*/ 50007 h 111919"/>
              <a:gd name="connsiteX4-19" fmla="*/ 0 w 2684798"/>
              <a:gd name="connsiteY4-20" fmla="*/ 50006 h 1119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84798" h="111919">
                <a:moveTo>
                  <a:pt x="0" y="50006"/>
                </a:moveTo>
                <a:lnTo>
                  <a:pt x="2684798" y="0"/>
                </a:lnTo>
                <a:lnTo>
                  <a:pt x="2684798" y="111919"/>
                </a:lnTo>
                <a:lnTo>
                  <a:pt x="1" y="50007"/>
                </a:lnTo>
                <a:lnTo>
                  <a:pt x="0" y="50006"/>
                </a:lnTo>
                <a:close/>
              </a:path>
            </a:pathLst>
          </a:custGeom>
          <a:gradFill>
            <a:gsLst>
              <a:gs pos="0">
                <a:schemeClr val="accent1">
                  <a:lumMod val="5000"/>
                  <a:lumOff val="95000"/>
                  <a:alpha val="0"/>
                </a:schemeClr>
              </a:gs>
              <a:gs pos="100000">
                <a:schemeClr val="bg1">
                  <a:lumMod val="85000"/>
                  <a:alpha val="6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z="1800" strike="noStrike" noProof="1"/>
          </a:p>
        </p:txBody>
      </p:sp>
      <p:sp>
        <p:nvSpPr>
          <p:cNvPr id="7" name="矩形 6"/>
          <p:cNvSpPr/>
          <p:nvPr userDrawn="1">
            <p:custDataLst>
              <p:tags r:id="rId8"/>
            </p:custDataLst>
          </p:nvPr>
        </p:nvSpPr>
        <p:spPr>
          <a:xfrm rot="2700000">
            <a:off x="2470150" y="2927350"/>
            <a:ext cx="130175" cy="1301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z="1800" strike="noStrike" noProof="1"/>
          </a:p>
        </p:txBody>
      </p:sp>
      <p:sp>
        <p:nvSpPr>
          <p:cNvPr id="5" name="文本占位符 4"/>
          <p:cNvSpPr>
            <a:spLocks noGrp="1"/>
          </p:cNvSpPr>
          <p:nvPr>
            <p:ph type="body" sz="quarter" idx="13" hasCustomPrompt="1"/>
          </p:nvPr>
        </p:nvSpPr>
        <p:spPr>
          <a:xfrm>
            <a:off x="5276424" y="5847455"/>
            <a:ext cx="1643063" cy="458459"/>
          </a:xfrm>
        </p:spPr>
        <p:txBody>
          <a:bodyPr lIns="90000" tIns="46800" rIns="90000" bIns="46800" anchor="ctr"/>
          <a:lstStyle>
            <a:lvl1pPr marL="0" indent="0" algn="ctr">
              <a:buNone/>
              <a:defRPr baseline="0">
                <a:solidFill>
                  <a:schemeClr val="tx1">
                    <a:lumMod val="85000"/>
                    <a:lumOff val="15000"/>
                  </a:schemeClr>
                </a:solidFill>
              </a:defRPr>
            </a:lvl1pPr>
          </a:lstStyle>
          <a:p>
            <a:pPr lvl="0" fontAlgn="auto"/>
            <a:r>
              <a:rPr lang="zh-CN" altLang="en-US" strike="noStrike" noProof="1" dirty="0"/>
              <a:t>编辑文本</a:t>
            </a:r>
            <a:endParaRPr lang="zh-CN" altLang="en-US" strike="noStrike" noProof="1" dirty="0"/>
          </a:p>
        </p:txBody>
      </p:sp>
      <p:sp>
        <p:nvSpPr>
          <p:cNvPr id="2" name="标题 1"/>
          <p:cNvSpPr>
            <a:spLocks noGrp="1"/>
          </p:cNvSpPr>
          <p:nvPr>
            <p:ph type="ctrTitle" hasCustomPrompt="1"/>
          </p:nvPr>
        </p:nvSpPr>
        <p:spPr>
          <a:xfrm>
            <a:off x="2794455" y="2061300"/>
            <a:ext cx="6603090" cy="1862047"/>
          </a:xfrm>
        </p:spPr>
        <p:txBody>
          <a:bodyPr lIns="90000" tIns="46800" rIns="90000" bIns="46800" anchor="b" anchorCtr="0">
            <a:normAutofit/>
          </a:bodyPr>
          <a:lstStyle>
            <a:lvl1pPr algn="ctr">
              <a:defRPr sz="11500" spc="600" baseline="0">
                <a:solidFill>
                  <a:schemeClr val="tx1">
                    <a:lumMod val="85000"/>
                    <a:lumOff val="15000"/>
                  </a:schemeClr>
                </a:solidFill>
                <a:ea typeface="汉仪尚巍手书W" pitchFamily="18" charset="-122"/>
              </a:defRPr>
            </a:lvl1pPr>
          </a:lstStyle>
          <a:p>
            <a:pPr fontAlgn="auto"/>
            <a:r>
              <a:rPr lang="zh-CN" altLang="en-US" strike="noStrike" noProof="1" dirty="0"/>
              <a:t>编辑标题</a:t>
            </a:r>
            <a:endParaRPr lang="zh-CN" altLang="en-US" strike="noStrike" noProof="1" dirty="0"/>
          </a:p>
        </p:txBody>
      </p:sp>
      <p:sp>
        <p:nvSpPr>
          <p:cNvPr id="3" name="副标题 2"/>
          <p:cNvSpPr>
            <a:spLocks noGrp="1"/>
          </p:cNvSpPr>
          <p:nvPr>
            <p:ph type="subTitle" idx="1" hasCustomPrompt="1"/>
          </p:nvPr>
        </p:nvSpPr>
        <p:spPr>
          <a:xfrm>
            <a:off x="2794455" y="3995173"/>
            <a:ext cx="6603090" cy="802139"/>
          </a:xfrm>
        </p:spPr>
        <p:txBody>
          <a:bodyPr lIns="90000" tIns="46800" rIns="90000" bIns="46800">
            <a:normAutofit/>
          </a:bodyPr>
          <a:lstStyle>
            <a:lvl1pPr marL="0" indent="0" algn="ctr" eaLnBrk="1" fontAlgn="auto" latinLnBrk="0" hangingPunct="1">
              <a:lnSpc>
                <a:spcPct val="100000"/>
              </a:lnSpc>
              <a:buNone/>
              <a:defRPr sz="2800" u="none" strike="noStrike" kern="1200" cap="none" spc="200" normalizeH="0" baseline="0">
                <a:solidFill>
                  <a:schemeClr val="tx1">
                    <a:lumMod val="85000"/>
                    <a:lumOff val="1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dirty="0"/>
              <a:t>单击此处编辑副标题</a:t>
            </a:r>
            <a:endParaRPr lang="zh-CN" altLang="en-US" strike="noStrike" noProof="1" dirty="0"/>
          </a:p>
        </p:txBody>
      </p:sp>
      <p:sp>
        <p:nvSpPr>
          <p:cNvPr id="16" name="日期占位符 15"/>
          <p:cNvSpPr>
            <a:spLocks noGrp="1"/>
          </p:cNvSpPr>
          <p:nvPr>
            <p:ph type="dt" sz="half" idx="10"/>
            <p:custDataLst>
              <p:tags r:id="rId9"/>
            </p:custDataLst>
          </p:nvPr>
        </p:nvSpPr>
        <p:spPr>
          <a:xfrm>
            <a:off x="879475" y="6350000"/>
            <a:ext cx="2700338"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17" name="页脚占位符 16"/>
          <p:cNvSpPr>
            <a:spLocks noGrp="1"/>
          </p:cNvSpPr>
          <p:nvPr>
            <p:ph type="ftr" sz="quarter" idx="11"/>
            <p:custDataLst>
              <p:tags r:id="rId10"/>
            </p:custDataLst>
          </p:nvPr>
        </p:nvSpPr>
        <p:spPr>
          <a:xfrm>
            <a:off x="4116388" y="6350000"/>
            <a:ext cx="3959225"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18" name="灯片编号占位符 17"/>
          <p:cNvSpPr>
            <a:spLocks noGrp="1"/>
          </p:cNvSpPr>
          <p:nvPr>
            <p:ph type="sldNum" sz="quarter" idx="12"/>
            <p:custDataLst>
              <p:tags r:id="rId11"/>
            </p:custDataLst>
          </p:nvPr>
        </p:nvSpPr>
        <p:spPr>
          <a:xfrm>
            <a:off x="8610600" y="6350000"/>
            <a:ext cx="2700338"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rotWithShape="0">
          <a:blip r:embed="rId2"/>
          <a:stretch>
            <a:fillRect/>
          </a:stretch>
        </a:blipFill>
        <a:effectLst/>
      </p:bgPr>
    </p:bg>
    <p:spTree>
      <p:nvGrpSpPr>
        <p:cNvPr id="1" name=""/>
        <p:cNvGrpSpPr/>
        <p:nvPr/>
      </p:nvGrpSpPr>
      <p:grpSpPr>
        <a:xfrm>
          <a:off x="0" y="0"/>
          <a:ext cx="0" cy="0"/>
          <a:chOff x="0" y="0"/>
          <a:chExt cx="0" cy="0"/>
        </a:xfrm>
      </p:grpSpPr>
      <p:grpSp>
        <p:nvGrpSpPr>
          <p:cNvPr id="27651" name="组合 6"/>
          <p:cNvGrpSpPr/>
          <p:nvPr userDrawn="1"/>
        </p:nvGrpSpPr>
        <p:grpSpPr>
          <a:xfrm>
            <a:off x="184150" y="165100"/>
            <a:ext cx="11823700" cy="6556375"/>
            <a:chOff x="184785" y="164465"/>
            <a:chExt cx="11822430" cy="6557645"/>
          </a:xfrm>
        </p:grpSpPr>
        <p:grpSp>
          <p:nvGrpSpPr>
            <p:cNvPr id="27652" name="组合 7"/>
            <p:cNvGrpSpPr/>
            <p:nvPr userDrawn="1"/>
          </p:nvGrpSpPr>
          <p:grpSpPr>
            <a:xfrm>
              <a:off x="9814560" y="164465"/>
              <a:ext cx="2192655" cy="711835"/>
              <a:chOff x="9814560" y="164465"/>
              <a:chExt cx="2192655" cy="711835"/>
            </a:xfrm>
          </p:grpSpPr>
          <p:pic>
            <p:nvPicPr>
              <p:cNvPr id="27653" name="图片 11"/>
              <p:cNvPicPr>
                <a:picLocks noChangeAspect="1"/>
              </p:cNvPicPr>
              <p:nvPr userDrawn="1">
                <p:custDataLst>
                  <p:tags r:id="rId3"/>
                </p:custDataLst>
              </p:nvPr>
            </p:nvPicPr>
            <p:blipFill>
              <a:blip r:embed="rId4"/>
              <a:stretch>
                <a:fillRect/>
              </a:stretch>
            </p:blipFill>
            <p:spPr>
              <a:xfrm>
                <a:off x="10479405" y="164465"/>
                <a:ext cx="1527810" cy="711835"/>
              </a:xfrm>
              <a:prstGeom prst="rect">
                <a:avLst/>
              </a:prstGeom>
              <a:noFill/>
              <a:ln w="9525">
                <a:noFill/>
              </a:ln>
            </p:spPr>
          </p:pic>
          <p:pic>
            <p:nvPicPr>
              <p:cNvPr id="27654" name="图片 12"/>
              <p:cNvPicPr>
                <a:picLocks noChangeAspect="1"/>
              </p:cNvPicPr>
              <p:nvPr userDrawn="1">
                <p:custDataLst>
                  <p:tags r:id="rId5"/>
                </p:custDataLst>
              </p:nvPr>
            </p:nvPicPr>
            <p:blipFill>
              <a:blip r:embed="rId6"/>
              <a:stretch>
                <a:fillRect/>
              </a:stretch>
            </p:blipFill>
            <p:spPr>
              <a:xfrm flipH="1" flipV="1">
                <a:off x="9814560" y="347980"/>
                <a:ext cx="741045" cy="345440"/>
              </a:xfrm>
              <a:prstGeom prst="rect">
                <a:avLst/>
              </a:prstGeom>
              <a:noFill/>
              <a:ln w="9525">
                <a:noFill/>
              </a:ln>
            </p:spPr>
          </p:pic>
        </p:grpSp>
        <p:grpSp>
          <p:nvGrpSpPr>
            <p:cNvPr id="27655" name="组合 8"/>
            <p:cNvGrpSpPr/>
            <p:nvPr userDrawn="1"/>
          </p:nvGrpSpPr>
          <p:grpSpPr>
            <a:xfrm>
              <a:off x="184785" y="5835650"/>
              <a:ext cx="2512695" cy="886460"/>
              <a:chOff x="184785" y="5835650"/>
              <a:chExt cx="2512695" cy="886460"/>
            </a:xfrm>
          </p:grpSpPr>
          <p:pic>
            <p:nvPicPr>
              <p:cNvPr id="27656" name="图片 9"/>
              <p:cNvPicPr>
                <a:picLocks noChangeAspect="1"/>
              </p:cNvPicPr>
              <p:nvPr userDrawn="1">
                <p:custDataLst>
                  <p:tags r:id="rId7"/>
                </p:custDataLst>
              </p:nvPr>
            </p:nvPicPr>
            <p:blipFill>
              <a:blip r:embed="rId8"/>
              <a:stretch>
                <a:fillRect/>
              </a:stretch>
            </p:blipFill>
            <p:spPr>
              <a:xfrm>
                <a:off x="184785" y="5957570"/>
                <a:ext cx="1771650" cy="764540"/>
              </a:xfrm>
              <a:prstGeom prst="rect">
                <a:avLst/>
              </a:prstGeom>
              <a:noFill/>
              <a:ln w="9525">
                <a:noFill/>
              </a:ln>
            </p:spPr>
          </p:pic>
          <p:pic>
            <p:nvPicPr>
              <p:cNvPr id="27657" name="图片 10"/>
              <p:cNvPicPr>
                <a:picLocks noChangeAspect="1"/>
              </p:cNvPicPr>
              <p:nvPr userDrawn="1">
                <p:custDataLst>
                  <p:tags r:id="rId9"/>
                </p:custDataLst>
              </p:nvPr>
            </p:nvPicPr>
            <p:blipFill>
              <a:blip r:embed="rId6"/>
              <a:stretch>
                <a:fillRect/>
              </a:stretch>
            </p:blipFill>
            <p:spPr>
              <a:xfrm flipH="1" flipV="1">
                <a:off x="1956435" y="5835650"/>
                <a:ext cx="741045" cy="345440"/>
              </a:xfrm>
              <a:prstGeom prst="rect">
                <a:avLst/>
              </a:prstGeom>
              <a:noFill/>
              <a:ln w="9525">
                <a:noFill/>
              </a:ln>
            </p:spPr>
          </p:pic>
        </p:grpSp>
      </p:grpSp>
      <p:sp>
        <p:nvSpPr>
          <p:cNvPr id="2" name="标题 1"/>
          <p:cNvSpPr>
            <a:spLocks noGrp="1"/>
          </p:cNvSpPr>
          <p:nvPr>
            <p:ph type="title"/>
          </p:nvPr>
        </p:nvSpPr>
        <p:spPr>
          <a:xfrm>
            <a:off x="669882" y="443234"/>
            <a:ext cx="10852237" cy="441964"/>
          </a:xfrm>
        </p:spPr>
        <p:txBody>
          <a:bodyPr vert="horz" lIns="90170" tIns="46990" rIns="90170" bIns="4699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内容占位符 2"/>
          <p:cNvSpPr>
            <a:spLocks noGrp="1"/>
          </p:cNvSpPr>
          <p:nvPr>
            <p:ph idx="1"/>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4" name="日期占位符 3"/>
          <p:cNvSpPr>
            <a:spLocks noGrp="1"/>
          </p:cNvSpPr>
          <p:nvPr>
            <p:ph type="dt" sz="half" idx="10"/>
            <p:custDataLst>
              <p:tags r:id="rId10"/>
            </p:custDataLst>
          </p:nvPr>
        </p:nvSpPr>
        <p:spPr>
          <a:xfrm>
            <a:off x="879475" y="6350000"/>
            <a:ext cx="2700338"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11"/>
            </p:custDataLst>
          </p:nvPr>
        </p:nvSpPr>
        <p:spPr>
          <a:xfrm>
            <a:off x="4116388" y="6350000"/>
            <a:ext cx="39592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12"/>
            </p:custDataLst>
          </p:nvPr>
        </p:nvSpPr>
        <p:spPr>
          <a:xfrm>
            <a:off x="8610600" y="6350000"/>
            <a:ext cx="2700338"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节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7" name="文本框 6"/>
          <p:cNvSpPr txBox="1"/>
          <p:nvPr userDrawn="1">
            <p:custDataLst>
              <p:tags r:id="rId3"/>
            </p:custDataLst>
          </p:nvPr>
        </p:nvSpPr>
        <p:spPr>
          <a:xfrm>
            <a:off x="10361486" y="1032877"/>
            <a:ext cx="1415776" cy="1569656"/>
          </a:xfrm>
          <a:prstGeom prst="rect">
            <a:avLst/>
          </a:prstGeom>
          <a:noFill/>
        </p:spPr>
        <p:txBody>
          <a:bodyPr wrap="none" rtlCol="0">
            <a:spAutoFit/>
          </a:bodyPr>
          <a:lstStyle/>
          <a:p>
            <a:pPr fontAlgn="base"/>
            <a:r>
              <a:rPr lang="zh-CN" altLang="en-US" sz="9600" strike="noStrike" noProof="1" dirty="0">
                <a:solidFill>
                  <a:srgbClr val="BDCBD1">
                    <a:alpha val="10000"/>
                  </a:srgbClr>
                </a:solidFill>
                <a:latin typeface="华文中宋" panose="02010600040101010101" pitchFamily="2" charset="-122"/>
                <a:ea typeface="华文中宋" panose="02010600040101010101" pitchFamily="2" charset="-122"/>
                <a:cs typeface="+mn-cs"/>
              </a:rPr>
              <a:t>海</a:t>
            </a:r>
            <a:endParaRPr lang="zh-CN" altLang="en-US" sz="9600" strike="noStrike" noProof="1" dirty="0">
              <a:solidFill>
                <a:srgbClr val="BDCBD1">
                  <a:alpha val="10000"/>
                </a:srgbClr>
              </a:solidFill>
              <a:latin typeface="华文中宋" panose="02010600040101010101" pitchFamily="2" charset="-122"/>
              <a:ea typeface="华文中宋" panose="02010600040101010101" pitchFamily="2" charset="-122"/>
            </a:endParaRPr>
          </a:p>
        </p:txBody>
      </p:sp>
      <p:pic>
        <p:nvPicPr>
          <p:cNvPr id="28676" name="图片 7"/>
          <p:cNvPicPr>
            <a:picLocks noChangeAspect="1"/>
          </p:cNvPicPr>
          <p:nvPr userDrawn="1">
            <p:custDataLst>
              <p:tags r:id="rId4"/>
            </p:custDataLst>
          </p:nvPr>
        </p:nvPicPr>
        <p:blipFill>
          <a:blip r:embed="rId5"/>
          <a:stretch>
            <a:fillRect/>
          </a:stretch>
        </p:blipFill>
        <p:spPr>
          <a:xfrm flipH="1">
            <a:off x="5900738" y="3619500"/>
            <a:ext cx="6291262" cy="3238500"/>
          </a:xfrm>
          <a:prstGeom prst="rect">
            <a:avLst/>
          </a:prstGeom>
          <a:noFill/>
          <a:ln w="9525">
            <a:noFill/>
          </a:ln>
        </p:spPr>
      </p:pic>
      <p:sp>
        <p:nvSpPr>
          <p:cNvPr id="9" name="文本框 8"/>
          <p:cNvSpPr txBox="1"/>
          <p:nvPr userDrawn="1">
            <p:custDataLst>
              <p:tags r:id="rId6"/>
            </p:custDataLst>
          </p:nvPr>
        </p:nvSpPr>
        <p:spPr>
          <a:xfrm>
            <a:off x="8474796" y="-935559"/>
            <a:ext cx="2313454" cy="2646883"/>
          </a:xfrm>
          <a:prstGeom prst="rect">
            <a:avLst/>
          </a:prstGeom>
          <a:noFill/>
        </p:spPr>
        <p:txBody>
          <a:bodyPr wrap="none" rtlCol="0">
            <a:spAutoFit/>
          </a:bodyPr>
          <a:lstStyle/>
          <a:p>
            <a:pPr fontAlgn="base"/>
            <a:r>
              <a:rPr lang="zh-CN" altLang="en-US" sz="16600" strike="noStrike" noProof="1" dirty="0">
                <a:solidFill>
                  <a:srgbClr val="BDCBD1">
                    <a:alpha val="10000"/>
                  </a:srgbClr>
                </a:solidFill>
                <a:latin typeface="华文中宋" panose="02010600040101010101" pitchFamily="2" charset="-122"/>
                <a:ea typeface="华文中宋" panose="02010600040101010101" pitchFamily="2" charset="-122"/>
                <a:cs typeface="+mn-cs"/>
              </a:rPr>
              <a:t>字</a:t>
            </a:r>
            <a:endParaRPr lang="zh-CN" altLang="en-US" sz="16600" strike="noStrike" noProof="1" dirty="0">
              <a:solidFill>
                <a:srgbClr val="BDCBD1">
                  <a:alpha val="10000"/>
                </a:srgbClr>
              </a:solidFill>
              <a:latin typeface="华文中宋" panose="02010600040101010101" pitchFamily="2" charset="-122"/>
              <a:ea typeface="华文中宋" panose="02010600040101010101" pitchFamily="2" charset="-122"/>
            </a:endParaRPr>
          </a:p>
        </p:txBody>
      </p:sp>
      <p:grpSp>
        <p:nvGrpSpPr>
          <p:cNvPr id="28678" name="组合 9"/>
          <p:cNvGrpSpPr/>
          <p:nvPr userDrawn="1"/>
        </p:nvGrpSpPr>
        <p:grpSpPr>
          <a:xfrm>
            <a:off x="2506663" y="854075"/>
            <a:ext cx="7178675" cy="5149850"/>
            <a:chOff x="4195" y="1968"/>
            <a:chExt cx="9569" cy="6863"/>
          </a:xfrm>
        </p:grpSpPr>
        <p:pic>
          <p:nvPicPr>
            <p:cNvPr id="28679" name="图片 10"/>
            <p:cNvPicPr>
              <a:picLocks noChangeAspect="1"/>
            </p:cNvPicPr>
            <p:nvPr>
              <p:custDataLst>
                <p:tags r:id="rId7"/>
              </p:custDataLst>
            </p:nvPr>
          </p:nvPicPr>
          <p:blipFill>
            <a:blip r:embed="rId8"/>
            <a:stretch>
              <a:fillRect/>
            </a:stretch>
          </p:blipFill>
          <p:spPr>
            <a:xfrm>
              <a:off x="11212" y="4008"/>
              <a:ext cx="2552" cy="1189"/>
            </a:xfrm>
            <a:prstGeom prst="rect">
              <a:avLst/>
            </a:prstGeom>
            <a:noFill/>
            <a:ln w="9525">
              <a:noFill/>
            </a:ln>
          </p:spPr>
        </p:pic>
        <p:pic>
          <p:nvPicPr>
            <p:cNvPr id="28680" name="图片 11"/>
            <p:cNvPicPr>
              <a:picLocks noChangeAspect="1"/>
            </p:cNvPicPr>
            <p:nvPr>
              <p:custDataLst>
                <p:tags r:id="rId9"/>
              </p:custDataLst>
            </p:nvPr>
          </p:nvPicPr>
          <p:blipFill>
            <a:blip r:embed="rId10"/>
            <a:stretch>
              <a:fillRect/>
            </a:stretch>
          </p:blipFill>
          <p:spPr>
            <a:xfrm>
              <a:off x="4195" y="5639"/>
              <a:ext cx="2915" cy="1358"/>
            </a:xfrm>
            <a:prstGeom prst="rect">
              <a:avLst/>
            </a:prstGeom>
            <a:noFill/>
            <a:ln w="9525">
              <a:noFill/>
            </a:ln>
          </p:spPr>
        </p:pic>
        <p:sp>
          <p:nvSpPr>
            <p:cNvPr id="13" name="任意多边形: 形状 12"/>
            <p:cNvSpPr/>
            <p:nvPr userDrawn="1">
              <p:custDataLst>
                <p:tags r:id="rId11"/>
              </p:custDataLst>
            </p:nvPr>
          </p:nvSpPr>
          <p:spPr>
            <a:xfrm>
              <a:off x="5756" y="1968"/>
              <a:ext cx="6379" cy="3435"/>
            </a:xfrm>
            <a:custGeom>
              <a:avLst/>
              <a:gdLst>
                <a:gd name="connsiteX0" fmla="*/ 2305971 w 4611942"/>
                <a:gd name="connsiteY0" fmla="*/ 0 h 4611942"/>
                <a:gd name="connsiteX1" fmla="*/ 4218119 w 4611942"/>
                <a:gd name="connsiteY1" fmla="*/ 1016681 h 4611942"/>
                <a:gd name="connsiteX2" fmla="*/ 4282522 w 4611942"/>
                <a:gd name="connsiteY2" fmla="*/ 1122692 h 4611942"/>
                <a:gd name="connsiteX3" fmla="*/ 3929030 w 4611942"/>
                <a:gd name="connsiteY3" fmla="*/ 1122692 h 4611942"/>
                <a:gd name="connsiteX4" fmla="*/ 3929030 w 4611942"/>
                <a:gd name="connsiteY4" fmla="*/ 1823121 h 4611942"/>
                <a:gd name="connsiteX5" fmla="*/ 4560435 w 4611942"/>
                <a:gd name="connsiteY5" fmla="*/ 1823121 h 4611942"/>
                <a:gd name="connsiteX6" fmla="*/ 4565093 w 4611942"/>
                <a:gd name="connsiteY6" fmla="*/ 1841237 h 4611942"/>
                <a:gd name="connsiteX7" fmla="*/ 4611942 w 4611942"/>
                <a:gd name="connsiteY7" fmla="*/ 2305971 h 4611942"/>
                <a:gd name="connsiteX8" fmla="*/ 2305971 w 4611942"/>
                <a:gd name="connsiteY8" fmla="*/ 4611942 h 4611942"/>
                <a:gd name="connsiteX9" fmla="*/ 0 w 4611942"/>
                <a:gd name="connsiteY9" fmla="*/ 2305971 h 4611942"/>
                <a:gd name="connsiteX10" fmla="*/ 2305971 w 4611942"/>
                <a:gd name="connsiteY10" fmla="*/ 0 h 4611942"/>
                <a:gd name="connsiteX0-1" fmla="*/ 2305971 w 4611942"/>
                <a:gd name="connsiteY0-2" fmla="*/ 0 h 4611942"/>
                <a:gd name="connsiteX1-3" fmla="*/ 4218119 w 4611942"/>
                <a:gd name="connsiteY1-4" fmla="*/ 1016681 h 4611942"/>
                <a:gd name="connsiteX2-5" fmla="*/ 4282522 w 4611942"/>
                <a:gd name="connsiteY2-6" fmla="*/ 1122692 h 4611942"/>
                <a:gd name="connsiteX3-7" fmla="*/ 3929030 w 4611942"/>
                <a:gd name="connsiteY3-8" fmla="*/ 1823121 h 4611942"/>
                <a:gd name="connsiteX4-9" fmla="*/ 4560435 w 4611942"/>
                <a:gd name="connsiteY4-10" fmla="*/ 1823121 h 4611942"/>
                <a:gd name="connsiteX5-11" fmla="*/ 4565093 w 4611942"/>
                <a:gd name="connsiteY5-12" fmla="*/ 1841237 h 4611942"/>
                <a:gd name="connsiteX6-13" fmla="*/ 4611942 w 4611942"/>
                <a:gd name="connsiteY6-14" fmla="*/ 2305971 h 4611942"/>
                <a:gd name="connsiteX7-15" fmla="*/ 2305971 w 4611942"/>
                <a:gd name="connsiteY7-16" fmla="*/ 4611942 h 4611942"/>
                <a:gd name="connsiteX8-17" fmla="*/ 0 w 4611942"/>
                <a:gd name="connsiteY8-18" fmla="*/ 2305971 h 4611942"/>
                <a:gd name="connsiteX9-19" fmla="*/ 2305971 w 4611942"/>
                <a:gd name="connsiteY9-20" fmla="*/ 0 h 4611942"/>
                <a:gd name="connsiteX0-21" fmla="*/ 3929030 w 4611942"/>
                <a:gd name="connsiteY0-22" fmla="*/ 1823121 h 4611942"/>
                <a:gd name="connsiteX1-23" fmla="*/ 4560435 w 4611942"/>
                <a:gd name="connsiteY1-24" fmla="*/ 1823121 h 4611942"/>
                <a:gd name="connsiteX2-25" fmla="*/ 4565093 w 4611942"/>
                <a:gd name="connsiteY2-26" fmla="*/ 1841237 h 4611942"/>
                <a:gd name="connsiteX3-27" fmla="*/ 4611942 w 4611942"/>
                <a:gd name="connsiteY3-28" fmla="*/ 2305971 h 4611942"/>
                <a:gd name="connsiteX4-29" fmla="*/ 2305971 w 4611942"/>
                <a:gd name="connsiteY4-30" fmla="*/ 4611942 h 4611942"/>
                <a:gd name="connsiteX5-31" fmla="*/ 0 w 4611942"/>
                <a:gd name="connsiteY5-32" fmla="*/ 2305971 h 4611942"/>
                <a:gd name="connsiteX6-33" fmla="*/ 2305971 w 4611942"/>
                <a:gd name="connsiteY6-34" fmla="*/ 0 h 4611942"/>
                <a:gd name="connsiteX7-35" fmla="*/ 4218119 w 4611942"/>
                <a:gd name="connsiteY7-36" fmla="*/ 1016681 h 4611942"/>
                <a:gd name="connsiteX8-37" fmla="*/ 4282522 w 4611942"/>
                <a:gd name="connsiteY8-38" fmla="*/ 1122692 h 4611942"/>
                <a:gd name="connsiteX9-39" fmla="*/ 4020470 w 4611942"/>
                <a:gd name="connsiteY9-40" fmla="*/ 1914561 h 4611942"/>
                <a:gd name="connsiteX0-41" fmla="*/ 3929030 w 4611942"/>
                <a:gd name="connsiteY0-42" fmla="*/ 1823121 h 4611942"/>
                <a:gd name="connsiteX1-43" fmla="*/ 4560435 w 4611942"/>
                <a:gd name="connsiteY1-44" fmla="*/ 1823121 h 4611942"/>
                <a:gd name="connsiteX2-45" fmla="*/ 4565093 w 4611942"/>
                <a:gd name="connsiteY2-46" fmla="*/ 1841237 h 4611942"/>
                <a:gd name="connsiteX3-47" fmla="*/ 4611942 w 4611942"/>
                <a:gd name="connsiteY3-48" fmla="*/ 2305971 h 4611942"/>
                <a:gd name="connsiteX4-49" fmla="*/ 2305971 w 4611942"/>
                <a:gd name="connsiteY4-50" fmla="*/ 4611942 h 4611942"/>
                <a:gd name="connsiteX5-51" fmla="*/ 0 w 4611942"/>
                <a:gd name="connsiteY5-52" fmla="*/ 2305971 h 4611942"/>
                <a:gd name="connsiteX6-53" fmla="*/ 2305971 w 4611942"/>
                <a:gd name="connsiteY6-54" fmla="*/ 0 h 4611942"/>
                <a:gd name="connsiteX7-55" fmla="*/ 4218119 w 4611942"/>
                <a:gd name="connsiteY7-56" fmla="*/ 1016681 h 4611942"/>
                <a:gd name="connsiteX8-57" fmla="*/ 4282522 w 4611942"/>
                <a:gd name="connsiteY8-58" fmla="*/ 1122692 h 4611942"/>
                <a:gd name="connsiteX0-59" fmla="*/ 4560435 w 4611942"/>
                <a:gd name="connsiteY0-60" fmla="*/ 1823121 h 4611942"/>
                <a:gd name="connsiteX1-61" fmla="*/ 4565093 w 4611942"/>
                <a:gd name="connsiteY1-62" fmla="*/ 1841237 h 4611942"/>
                <a:gd name="connsiteX2-63" fmla="*/ 4611942 w 4611942"/>
                <a:gd name="connsiteY2-64" fmla="*/ 2305971 h 4611942"/>
                <a:gd name="connsiteX3-65" fmla="*/ 2305971 w 4611942"/>
                <a:gd name="connsiteY3-66" fmla="*/ 4611942 h 4611942"/>
                <a:gd name="connsiteX4-67" fmla="*/ 0 w 4611942"/>
                <a:gd name="connsiteY4-68" fmla="*/ 2305971 h 4611942"/>
                <a:gd name="connsiteX5-69" fmla="*/ 2305971 w 4611942"/>
                <a:gd name="connsiteY5-70" fmla="*/ 0 h 4611942"/>
                <a:gd name="connsiteX6-71" fmla="*/ 4218119 w 4611942"/>
                <a:gd name="connsiteY6-72" fmla="*/ 1016681 h 4611942"/>
                <a:gd name="connsiteX7-73" fmla="*/ 4282522 w 4611942"/>
                <a:gd name="connsiteY7-74" fmla="*/ 1122692 h 4611942"/>
                <a:gd name="connsiteX0-75" fmla="*/ 4560435 w 4944884"/>
                <a:gd name="connsiteY0-76" fmla="*/ 1823121 h 2495333"/>
                <a:gd name="connsiteX1-77" fmla="*/ 4565093 w 4944884"/>
                <a:gd name="connsiteY1-78" fmla="*/ 1841237 h 2495333"/>
                <a:gd name="connsiteX2-79" fmla="*/ 4611942 w 4944884"/>
                <a:gd name="connsiteY2-80" fmla="*/ 2305971 h 2495333"/>
                <a:gd name="connsiteX3-81" fmla="*/ 0 w 4944884"/>
                <a:gd name="connsiteY3-82" fmla="*/ 2305971 h 2495333"/>
                <a:gd name="connsiteX4-83" fmla="*/ 2305971 w 4944884"/>
                <a:gd name="connsiteY4-84" fmla="*/ 0 h 2495333"/>
                <a:gd name="connsiteX5-85" fmla="*/ 4218119 w 4944884"/>
                <a:gd name="connsiteY5-86" fmla="*/ 1016681 h 2495333"/>
                <a:gd name="connsiteX6-87" fmla="*/ 4282522 w 4944884"/>
                <a:gd name="connsiteY6-88" fmla="*/ 1122692 h 2495333"/>
                <a:gd name="connsiteX0-89" fmla="*/ 4560435 w 4565093"/>
                <a:gd name="connsiteY0-90" fmla="*/ 1823121 h 2384058"/>
                <a:gd name="connsiteX1-91" fmla="*/ 4565093 w 4565093"/>
                <a:gd name="connsiteY1-92" fmla="*/ 1841237 h 2384058"/>
                <a:gd name="connsiteX2-93" fmla="*/ 0 w 4565093"/>
                <a:gd name="connsiteY2-94" fmla="*/ 2305971 h 2384058"/>
                <a:gd name="connsiteX3-95" fmla="*/ 2305971 w 4565093"/>
                <a:gd name="connsiteY3-96" fmla="*/ 0 h 2384058"/>
                <a:gd name="connsiteX4-97" fmla="*/ 4218119 w 4565093"/>
                <a:gd name="connsiteY4-98" fmla="*/ 1016681 h 2384058"/>
                <a:gd name="connsiteX5-99" fmla="*/ 4282522 w 4565093"/>
                <a:gd name="connsiteY5-100" fmla="*/ 1122692 h 2384058"/>
                <a:gd name="connsiteX0-101" fmla="*/ 4560435 w 4560435"/>
                <a:gd name="connsiteY0-102" fmla="*/ 1823121 h 2305971"/>
                <a:gd name="connsiteX1-103" fmla="*/ 0 w 4560435"/>
                <a:gd name="connsiteY1-104" fmla="*/ 2305971 h 2305971"/>
                <a:gd name="connsiteX2-105" fmla="*/ 2305971 w 4560435"/>
                <a:gd name="connsiteY2-106" fmla="*/ 0 h 2305971"/>
                <a:gd name="connsiteX3-107" fmla="*/ 4218119 w 4560435"/>
                <a:gd name="connsiteY3-108" fmla="*/ 1016681 h 2305971"/>
                <a:gd name="connsiteX4-109" fmla="*/ 4282522 w 4560435"/>
                <a:gd name="connsiteY4-110" fmla="*/ 1122692 h 2305971"/>
                <a:gd name="connsiteX0-111" fmla="*/ 0 w 4282522"/>
                <a:gd name="connsiteY0-112" fmla="*/ 2305971 h 2305971"/>
                <a:gd name="connsiteX1-113" fmla="*/ 2305971 w 4282522"/>
                <a:gd name="connsiteY1-114" fmla="*/ 0 h 2305971"/>
                <a:gd name="connsiteX2-115" fmla="*/ 4218119 w 4282522"/>
                <a:gd name="connsiteY2-116" fmla="*/ 1016681 h 2305971"/>
                <a:gd name="connsiteX3-117" fmla="*/ 4282522 w 4282522"/>
                <a:gd name="connsiteY3-118" fmla="*/ 1122692 h 2305971"/>
              </a:gdLst>
              <a:ahLst/>
              <a:cxnLst>
                <a:cxn ang="0">
                  <a:pos x="connsiteX0-1" y="connsiteY0-2"/>
                </a:cxn>
                <a:cxn ang="0">
                  <a:pos x="connsiteX1-3" y="connsiteY1-4"/>
                </a:cxn>
                <a:cxn ang="0">
                  <a:pos x="connsiteX2-5" y="connsiteY2-6"/>
                </a:cxn>
                <a:cxn ang="0">
                  <a:pos x="connsiteX3-7" y="connsiteY3-8"/>
                </a:cxn>
              </a:cxnLst>
              <a:rect l="l" t="t" r="r" b="b"/>
              <a:pathLst>
                <a:path w="4282522" h="2305971">
                  <a:moveTo>
                    <a:pt x="0" y="2305971"/>
                  </a:moveTo>
                  <a:cubicBezTo>
                    <a:pt x="0" y="1032418"/>
                    <a:pt x="1032418" y="0"/>
                    <a:pt x="2305971" y="0"/>
                  </a:cubicBezTo>
                  <a:cubicBezTo>
                    <a:pt x="3101942" y="0"/>
                    <a:pt x="3803719" y="403288"/>
                    <a:pt x="4218119" y="1016681"/>
                  </a:cubicBezTo>
                  <a:lnTo>
                    <a:pt x="4282522" y="1122692"/>
                  </a:lnTo>
                </a:path>
              </a:pathLst>
            </a:cu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lang="zh-CN" altLang="en-US" sz="1800" strike="noStrike" noProof="1" dirty="0">
                <a:cs typeface="+mn-ea"/>
                <a:sym typeface="+mn-lt"/>
              </a:endParaRPr>
            </a:p>
          </p:txBody>
        </p:sp>
        <p:sp>
          <p:nvSpPr>
            <p:cNvPr id="14" name="任意多边形: 形状 13"/>
            <p:cNvSpPr/>
            <p:nvPr userDrawn="1">
              <p:custDataLst>
                <p:tags r:id="rId12"/>
              </p:custDataLst>
            </p:nvPr>
          </p:nvSpPr>
          <p:spPr>
            <a:xfrm rot="10800000">
              <a:off x="6224" y="5397"/>
              <a:ext cx="6379" cy="3435"/>
            </a:xfrm>
            <a:custGeom>
              <a:avLst/>
              <a:gdLst>
                <a:gd name="connsiteX0" fmla="*/ 2305971 w 4611942"/>
                <a:gd name="connsiteY0" fmla="*/ 0 h 4611942"/>
                <a:gd name="connsiteX1" fmla="*/ 4218119 w 4611942"/>
                <a:gd name="connsiteY1" fmla="*/ 1016681 h 4611942"/>
                <a:gd name="connsiteX2" fmla="*/ 4282522 w 4611942"/>
                <a:gd name="connsiteY2" fmla="*/ 1122692 h 4611942"/>
                <a:gd name="connsiteX3" fmla="*/ 3929030 w 4611942"/>
                <a:gd name="connsiteY3" fmla="*/ 1122692 h 4611942"/>
                <a:gd name="connsiteX4" fmla="*/ 3929030 w 4611942"/>
                <a:gd name="connsiteY4" fmla="*/ 1823121 h 4611942"/>
                <a:gd name="connsiteX5" fmla="*/ 4560435 w 4611942"/>
                <a:gd name="connsiteY5" fmla="*/ 1823121 h 4611942"/>
                <a:gd name="connsiteX6" fmla="*/ 4565093 w 4611942"/>
                <a:gd name="connsiteY6" fmla="*/ 1841237 h 4611942"/>
                <a:gd name="connsiteX7" fmla="*/ 4611942 w 4611942"/>
                <a:gd name="connsiteY7" fmla="*/ 2305971 h 4611942"/>
                <a:gd name="connsiteX8" fmla="*/ 2305971 w 4611942"/>
                <a:gd name="connsiteY8" fmla="*/ 4611942 h 4611942"/>
                <a:gd name="connsiteX9" fmla="*/ 0 w 4611942"/>
                <a:gd name="connsiteY9" fmla="*/ 2305971 h 4611942"/>
                <a:gd name="connsiteX10" fmla="*/ 2305971 w 4611942"/>
                <a:gd name="connsiteY10" fmla="*/ 0 h 4611942"/>
                <a:gd name="connsiteX0-1" fmla="*/ 2305971 w 4611942"/>
                <a:gd name="connsiteY0-2" fmla="*/ 0 h 4611942"/>
                <a:gd name="connsiteX1-3" fmla="*/ 4218119 w 4611942"/>
                <a:gd name="connsiteY1-4" fmla="*/ 1016681 h 4611942"/>
                <a:gd name="connsiteX2-5" fmla="*/ 4282522 w 4611942"/>
                <a:gd name="connsiteY2-6" fmla="*/ 1122692 h 4611942"/>
                <a:gd name="connsiteX3-7" fmla="*/ 3929030 w 4611942"/>
                <a:gd name="connsiteY3-8" fmla="*/ 1823121 h 4611942"/>
                <a:gd name="connsiteX4-9" fmla="*/ 4560435 w 4611942"/>
                <a:gd name="connsiteY4-10" fmla="*/ 1823121 h 4611942"/>
                <a:gd name="connsiteX5-11" fmla="*/ 4565093 w 4611942"/>
                <a:gd name="connsiteY5-12" fmla="*/ 1841237 h 4611942"/>
                <a:gd name="connsiteX6-13" fmla="*/ 4611942 w 4611942"/>
                <a:gd name="connsiteY6-14" fmla="*/ 2305971 h 4611942"/>
                <a:gd name="connsiteX7-15" fmla="*/ 2305971 w 4611942"/>
                <a:gd name="connsiteY7-16" fmla="*/ 4611942 h 4611942"/>
                <a:gd name="connsiteX8-17" fmla="*/ 0 w 4611942"/>
                <a:gd name="connsiteY8-18" fmla="*/ 2305971 h 4611942"/>
                <a:gd name="connsiteX9-19" fmla="*/ 2305971 w 4611942"/>
                <a:gd name="connsiteY9-20" fmla="*/ 0 h 4611942"/>
                <a:gd name="connsiteX0-21" fmla="*/ 3929030 w 4611942"/>
                <a:gd name="connsiteY0-22" fmla="*/ 1823121 h 4611942"/>
                <a:gd name="connsiteX1-23" fmla="*/ 4560435 w 4611942"/>
                <a:gd name="connsiteY1-24" fmla="*/ 1823121 h 4611942"/>
                <a:gd name="connsiteX2-25" fmla="*/ 4565093 w 4611942"/>
                <a:gd name="connsiteY2-26" fmla="*/ 1841237 h 4611942"/>
                <a:gd name="connsiteX3-27" fmla="*/ 4611942 w 4611942"/>
                <a:gd name="connsiteY3-28" fmla="*/ 2305971 h 4611942"/>
                <a:gd name="connsiteX4-29" fmla="*/ 2305971 w 4611942"/>
                <a:gd name="connsiteY4-30" fmla="*/ 4611942 h 4611942"/>
                <a:gd name="connsiteX5-31" fmla="*/ 0 w 4611942"/>
                <a:gd name="connsiteY5-32" fmla="*/ 2305971 h 4611942"/>
                <a:gd name="connsiteX6-33" fmla="*/ 2305971 w 4611942"/>
                <a:gd name="connsiteY6-34" fmla="*/ 0 h 4611942"/>
                <a:gd name="connsiteX7-35" fmla="*/ 4218119 w 4611942"/>
                <a:gd name="connsiteY7-36" fmla="*/ 1016681 h 4611942"/>
                <a:gd name="connsiteX8-37" fmla="*/ 4282522 w 4611942"/>
                <a:gd name="connsiteY8-38" fmla="*/ 1122692 h 4611942"/>
                <a:gd name="connsiteX9-39" fmla="*/ 4020470 w 4611942"/>
                <a:gd name="connsiteY9-40" fmla="*/ 1914561 h 4611942"/>
                <a:gd name="connsiteX0-41" fmla="*/ 3929030 w 4611942"/>
                <a:gd name="connsiteY0-42" fmla="*/ 1823121 h 4611942"/>
                <a:gd name="connsiteX1-43" fmla="*/ 4560435 w 4611942"/>
                <a:gd name="connsiteY1-44" fmla="*/ 1823121 h 4611942"/>
                <a:gd name="connsiteX2-45" fmla="*/ 4565093 w 4611942"/>
                <a:gd name="connsiteY2-46" fmla="*/ 1841237 h 4611942"/>
                <a:gd name="connsiteX3-47" fmla="*/ 4611942 w 4611942"/>
                <a:gd name="connsiteY3-48" fmla="*/ 2305971 h 4611942"/>
                <a:gd name="connsiteX4-49" fmla="*/ 2305971 w 4611942"/>
                <a:gd name="connsiteY4-50" fmla="*/ 4611942 h 4611942"/>
                <a:gd name="connsiteX5-51" fmla="*/ 0 w 4611942"/>
                <a:gd name="connsiteY5-52" fmla="*/ 2305971 h 4611942"/>
                <a:gd name="connsiteX6-53" fmla="*/ 2305971 w 4611942"/>
                <a:gd name="connsiteY6-54" fmla="*/ 0 h 4611942"/>
                <a:gd name="connsiteX7-55" fmla="*/ 4218119 w 4611942"/>
                <a:gd name="connsiteY7-56" fmla="*/ 1016681 h 4611942"/>
                <a:gd name="connsiteX8-57" fmla="*/ 4282522 w 4611942"/>
                <a:gd name="connsiteY8-58" fmla="*/ 1122692 h 4611942"/>
                <a:gd name="connsiteX0-59" fmla="*/ 4560435 w 4611942"/>
                <a:gd name="connsiteY0-60" fmla="*/ 1823121 h 4611942"/>
                <a:gd name="connsiteX1-61" fmla="*/ 4565093 w 4611942"/>
                <a:gd name="connsiteY1-62" fmla="*/ 1841237 h 4611942"/>
                <a:gd name="connsiteX2-63" fmla="*/ 4611942 w 4611942"/>
                <a:gd name="connsiteY2-64" fmla="*/ 2305971 h 4611942"/>
                <a:gd name="connsiteX3-65" fmla="*/ 2305971 w 4611942"/>
                <a:gd name="connsiteY3-66" fmla="*/ 4611942 h 4611942"/>
                <a:gd name="connsiteX4-67" fmla="*/ 0 w 4611942"/>
                <a:gd name="connsiteY4-68" fmla="*/ 2305971 h 4611942"/>
                <a:gd name="connsiteX5-69" fmla="*/ 2305971 w 4611942"/>
                <a:gd name="connsiteY5-70" fmla="*/ 0 h 4611942"/>
                <a:gd name="connsiteX6-71" fmla="*/ 4218119 w 4611942"/>
                <a:gd name="connsiteY6-72" fmla="*/ 1016681 h 4611942"/>
                <a:gd name="connsiteX7-73" fmla="*/ 4282522 w 4611942"/>
                <a:gd name="connsiteY7-74" fmla="*/ 1122692 h 4611942"/>
                <a:gd name="connsiteX0-75" fmla="*/ 4560435 w 4944884"/>
                <a:gd name="connsiteY0-76" fmla="*/ 1823121 h 2495333"/>
                <a:gd name="connsiteX1-77" fmla="*/ 4565093 w 4944884"/>
                <a:gd name="connsiteY1-78" fmla="*/ 1841237 h 2495333"/>
                <a:gd name="connsiteX2-79" fmla="*/ 4611942 w 4944884"/>
                <a:gd name="connsiteY2-80" fmla="*/ 2305971 h 2495333"/>
                <a:gd name="connsiteX3-81" fmla="*/ 0 w 4944884"/>
                <a:gd name="connsiteY3-82" fmla="*/ 2305971 h 2495333"/>
                <a:gd name="connsiteX4-83" fmla="*/ 2305971 w 4944884"/>
                <a:gd name="connsiteY4-84" fmla="*/ 0 h 2495333"/>
                <a:gd name="connsiteX5-85" fmla="*/ 4218119 w 4944884"/>
                <a:gd name="connsiteY5-86" fmla="*/ 1016681 h 2495333"/>
                <a:gd name="connsiteX6-87" fmla="*/ 4282522 w 4944884"/>
                <a:gd name="connsiteY6-88" fmla="*/ 1122692 h 2495333"/>
                <a:gd name="connsiteX0-89" fmla="*/ 4560435 w 4565093"/>
                <a:gd name="connsiteY0-90" fmla="*/ 1823121 h 2384058"/>
                <a:gd name="connsiteX1-91" fmla="*/ 4565093 w 4565093"/>
                <a:gd name="connsiteY1-92" fmla="*/ 1841237 h 2384058"/>
                <a:gd name="connsiteX2-93" fmla="*/ 0 w 4565093"/>
                <a:gd name="connsiteY2-94" fmla="*/ 2305971 h 2384058"/>
                <a:gd name="connsiteX3-95" fmla="*/ 2305971 w 4565093"/>
                <a:gd name="connsiteY3-96" fmla="*/ 0 h 2384058"/>
                <a:gd name="connsiteX4-97" fmla="*/ 4218119 w 4565093"/>
                <a:gd name="connsiteY4-98" fmla="*/ 1016681 h 2384058"/>
                <a:gd name="connsiteX5-99" fmla="*/ 4282522 w 4565093"/>
                <a:gd name="connsiteY5-100" fmla="*/ 1122692 h 2384058"/>
                <a:gd name="connsiteX0-101" fmla="*/ 4560435 w 4560435"/>
                <a:gd name="connsiteY0-102" fmla="*/ 1823121 h 2305971"/>
                <a:gd name="connsiteX1-103" fmla="*/ 0 w 4560435"/>
                <a:gd name="connsiteY1-104" fmla="*/ 2305971 h 2305971"/>
                <a:gd name="connsiteX2-105" fmla="*/ 2305971 w 4560435"/>
                <a:gd name="connsiteY2-106" fmla="*/ 0 h 2305971"/>
                <a:gd name="connsiteX3-107" fmla="*/ 4218119 w 4560435"/>
                <a:gd name="connsiteY3-108" fmla="*/ 1016681 h 2305971"/>
                <a:gd name="connsiteX4-109" fmla="*/ 4282522 w 4560435"/>
                <a:gd name="connsiteY4-110" fmla="*/ 1122692 h 2305971"/>
                <a:gd name="connsiteX0-111" fmla="*/ 0 w 4282522"/>
                <a:gd name="connsiteY0-112" fmla="*/ 2305971 h 2305971"/>
                <a:gd name="connsiteX1-113" fmla="*/ 2305971 w 4282522"/>
                <a:gd name="connsiteY1-114" fmla="*/ 0 h 2305971"/>
                <a:gd name="connsiteX2-115" fmla="*/ 4218119 w 4282522"/>
                <a:gd name="connsiteY2-116" fmla="*/ 1016681 h 2305971"/>
                <a:gd name="connsiteX3-117" fmla="*/ 4282522 w 4282522"/>
                <a:gd name="connsiteY3-118" fmla="*/ 1122692 h 2305971"/>
              </a:gdLst>
              <a:ahLst/>
              <a:cxnLst>
                <a:cxn ang="0">
                  <a:pos x="connsiteX0-1" y="connsiteY0-2"/>
                </a:cxn>
                <a:cxn ang="0">
                  <a:pos x="connsiteX1-3" y="connsiteY1-4"/>
                </a:cxn>
                <a:cxn ang="0">
                  <a:pos x="connsiteX2-5" y="connsiteY2-6"/>
                </a:cxn>
                <a:cxn ang="0">
                  <a:pos x="connsiteX3-7" y="connsiteY3-8"/>
                </a:cxn>
              </a:cxnLst>
              <a:rect l="l" t="t" r="r" b="b"/>
              <a:pathLst>
                <a:path w="4282522" h="2305971">
                  <a:moveTo>
                    <a:pt x="0" y="2305971"/>
                  </a:moveTo>
                  <a:cubicBezTo>
                    <a:pt x="0" y="1032418"/>
                    <a:pt x="1032418" y="0"/>
                    <a:pt x="2305971" y="0"/>
                  </a:cubicBezTo>
                  <a:cubicBezTo>
                    <a:pt x="3101942" y="0"/>
                    <a:pt x="3803719" y="403288"/>
                    <a:pt x="4218119" y="1016681"/>
                  </a:cubicBezTo>
                  <a:lnTo>
                    <a:pt x="4282522" y="1122692"/>
                  </a:lnTo>
                </a:path>
              </a:pathLst>
            </a:cu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lang="zh-CN" altLang="en-US" sz="1800" strike="noStrike" noProof="1">
                <a:cs typeface="+mn-ea"/>
                <a:sym typeface="+mn-lt"/>
              </a:endParaRPr>
            </a:p>
          </p:txBody>
        </p:sp>
      </p:grpSp>
      <p:sp>
        <p:nvSpPr>
          <p:cNvPr id="15" name="文本框 14"/>
          <p:cNvSpPr txBox="1"/>
          <p:nvPr userDrawn="1">
            <p:custDataLst>
              <p:tags r:id="rId13"/>
            </p:custDataLst>
          </p:nvPr>
        </p:nvSpPr>
        <p:spPr>
          <a:xfrm>
            <a:off x="-793088" y="4360024"/>
            <a:ext cx="2736651" cy="3154710"/>
          </a:xfrm>
          <a:prstGeom prst="rect">
            <a:avLst/>
          </a:prstGeom>
          <a:noFill/>
        </p:spPr>
        <p:txBody>
          <a:bodyPr wrap="none" rtlCol="0">
            <a:spAutoFit/>
          </a:bodyPr>
          <a:lstStyle/>
          <a:p>
            <a:pPr fontAlgn="base"/>
            <a:r>
              <a:rPr lang="zh-CN" altLang="en-US" sz="19900" strike="noStrike" noProof="1" dirty="0">
                <a:solidFill>
                  <a:srgbClr val="BDCBD1">
                    <a:alpha val="25000"/>
                  </a:srgbClr>
                </a:solidFill>
                <a:latin typeface="华文中宋" panose="02010600040101010101" pitchFamily="2" charset="-122"/>
                <a:ea typeface="华文中宋" panose="02010600040101010101" pitchFamily="2" charset="-122"/>
                <a:cs typeface="+mn-cs"/>
              </a:rPr>
              <a:t>字</a:t>
            </a:r>
            <a:endParaRPr lang="zh-CN" altLang="en-US" sz="19900" strike="noStrike" noProof="1" dirty="0">
              <a:solidFill>
                <a:srgbClr val="BDCBD1">
                  <a:alpha val="25000"/>
                </a:srgbClr>
              </a:solidFill>
              <a:latin typeface="华文中宋" panose="02010600040101010101" pitchFamily="2" charset="-122"/>
              <a:ea typeface="华文中宋" panose="02010600040101010101" pitchFamily="2" charset="-122"/>
            </a:endParaRPr>
          </a:p>
        </p:txBody>
      </p:sp>
      <p:sp>
        <p:nvSpPr>
          <p:cNvPr id="16" name="标题 15"/>
          <p:cNvSpPr>
            <a:spLocks noGrp="1"/>
          </p:cNvSpPr>
          <p:nvPr>
            <p:ph type="title" hasCustomPrompt="1"/>
          </p:nvPr>
        </p:nvSpPr>
        <p:spPr>
          <a:xfrm>
            <a:off x="4831141" y="1460500"/>
            <a:ext cx="690470" cy="3924300"/>
          </a:xfrm>
        </p:spPr>
        <p:txBody>
          <a:bodyPr vert="eaVert" lIns="90000" tIns="46800" rIns="90000" bIns="46800" anchor="t" anchorCtr="0">
            <a:normAutofit/>
          </a:bodyPr>
          <a:lstStyle>
            <a:lvl1pPr algn="ctr">
              <a:defRPr baseline="0">
                <a:solidFill>
                  <a:schemeClr val="tx1">
                    <a:lumMod val="85000"/>
                    <a:lumOff val="15000"/>
                  </a:schemeClr>
                </a:solidFill>
                <a:ea typeface="汉仪尚巍手书W" pitchFamily="18" charset="-122"/>
              </a:defRPr>
            </a:lvl1pPr>
          </a:lstStyle>
          <a:p>
            <a:pPr fontAlgn="auto"/>
            <a:r>
              <a:rPr lang="zh-CN" altLang="en-US" strike="noStrike" noProof="1" dirty="0"/>
              <a:t>单击此处编辑标题</a:t>
            </a:r>
            <a:endParaRPr lang="zh-CN" altLang="en-US" strike="noStrike" noProof="1" dirty="0"/>
          </a:p>
        </p:txBody>
      </p:sp>
      <p:sp>
        <p:nvSpPr>
          <p:cNvPr id="4" name="日期占位符 3"/>
          <p:cNvSpPr>
            <a:spLocks noGrp="1"/>
          </p:cNvSpPr>
          <p:nvPr>
            <p:ph type="dt" sz="half" idx="10"/>
            <p:custDataLst>
              <p:tags r:id="rId14"/>
            </p:custDataLst>
          </p:nvPr>
        </p:nvSpPr>
        <p:spPr>
          <a:xfrm>
            <a:off x="879475" y="6350000"/>
            <a:ext cx="2700338"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15"/>
            </p:custDataLst>
          </p:nvPr>
        </p:nvSpPr>
        <p:spPr>
          <a:xfrm>
            <a:off x="4116388" y="6350000"/>
            <a:ext cx="39592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16"/>
            </p:custDataLst>
          </p:nvPr>
        </p:nvSpPr>
        <p:spPr>
          <a:xfrm>
            <a:off x="8610600" y="6350000"/>
            <a:ext cx="2700338"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微软雅黑" panose="020B0503020204020204" charset="-122"/>
              </a:rPr>
            </a:fld>
            <a:endParaRPr lang="zh-CN" altLang="en-US" strike="noStrike" noProof="1">
              <a:latin typeface="Arial" panose="020B0604020202020204" pitchFamily="34" charset="0"/>
            </a:endParaRPr>
          </a:p>
        </p:txBody>
      </p:sp>
    </p:spTree>
  </p:cSld>
  <p:clrMapOvr>
    <a:masterClrMapping/>
  </p:clrMapOvr>
  <p:hf sldNum="0"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rotWithShape="0">
          <a:blip r:embed="rId2"/>
          <a:stretch>
            <a:fillRect/>
          </a:stretch>
        </a:blipFill>
        <a:effectLst/>
      </p:bgPr>
    </p:bg>
    <p:spTree>
      <p:nvGrpSpPr>
        <p:cNvPr id="1" name=""/>
        <p:cNvGrpSpPr/>
        <p:nvPr/>
      </p:nvGrpSpPr>
      <p:grpSpPr>
        <a:xfrm>
          <a:off x="0" y="0"/>
          <a:ext cx="0" cy="0"/>
          <a:chOff x="0" y="0"/>
          <a:chExt cx="0" cy="0"/>
        </a:xfrm>
      </p:grpSpPr>
      <p:grpSp>
        <p:nvGrpSpPr>
          <p:cNvPr id="29699" name="组合 7"/>
          <p:cNvGrpSpPr/>
          <p:nvPr userDrawn="1"/>
        </p:nvGrpSpPr>
        <p:grpSpPr>
          <a:xfrm>
            <a:off x="184150" y="165100"/>
            <a:ext cx="11823700" cy="6556375"/>
            <a:chOff x="184785" y="164465"/>
            <a:chExt cx="11822430" cy="6557645"/>
          </a:xfrm>
        </p:grpSpPr>
        <p:grpSp>
          <p:nvGrpSpPr>
            <p:cNvPr id="29700" name="组合 8"/>
            <p:cNvGrpSpPr/>
            <p:nvPr userDrawn="1"/>
          </p:nvGrpSpPr>
          <p:grpSpPr>
            <a:xfrm>
              <a:off x="9814560" y="164465"/>
              <a:ext cx="2192655" cy="711835"/>
              <a:chOff x="9814560" y="164465"/>
              <a:chExt cx="2192655" cy="711835"/>
            </a:xfrm>
          </p:grpSpPr>
          <p:pic>
            <p:nvPicPr>
              <p:cNvPr id="29701" name="图片 12"/>
              <p:cNvPicPr>
                <a:picLocks noChangeAspect="1"/>
              </p:cNvPicPr>
              <p:nvPr userDrawn="1">
                <p:custDataLst>
                  <p:tags r:id="rId3"/>
                </p:custDataLst>
              </p:nvPr>
            </p:nvPicPr>
            <p:blipFill>
              <a:blip r:embed="rId4"/>
              <a:stretch>
                <a:fillRect/>
              </a:stretch>
            </p:blipFill>
            <p:spPr>
              <a:xfrm>
                <a:off x="10479405" y="164465"/>
                <a:ext cx="1527810" cy="711835"/>
              </a:xfrm>
              <a:prstGeom prst="rect">
                <a:avLst/>
              </a:prstGeom>
              <a:noFill/>
              <a:ln w="9525">
                <a:noFill/>
              </a:ln>
            </p:spPr>
          </p:pic>
          <p:pic>
            <p:nvPicPr>
              <p:cNvPr id="29702" name="图片 13"/>
              <p:cNvPicPr>
                <a:picLocks noChangeAspect="1"/>
              </p:cNvPicPr>
              <p:nvPr userDrawn="1">
                <p:custDataLst>
                  <p:tags r:id="rId5"/>
                </p:custDataLst>
              </p:nvPr>
            </p:nvPicPr>
            <p:blipFill>
              <a:blip r:embed="rId6"/>
              <a:stretch>
                <a:fillRect/>
              </a:stretch>
            </p:blipFill>
            <p:spPr>
              <a:xfrm flipH="1" flipV="1">
                <a:off x="9814560" y="347980"/>
                <a:ext cx="741045" cy="345440"/>
              </a:xfrm>
              <a:prstGeom prst="rect">
                <a:avLst/>
              </a:prstGeom>
              <a:noFill/>
              <a:ln w="9525">
                <a:noFill/>
              </a:ln>
            </p:spPr>
          </p:pic>
        </p:grpSp>
        <p:grpSp>
          <p:nvGrpSpPr>
            <p:cNvPr id="29703" name="组合 9"/>
            <p:cNvGrpSpPr/>
            <p:nvPr userDrawn="1"/>
          </p:nvGrpSpPr>
          <p:grpSpPr>
            <a:xfrm>
              <a:off x="184785" y="5835650"/>
              <a:ext cx="2512695" cy="886460"/>
              <a:chOff x="184785" y="5835650"/>
              <a:chExt cx="2512695" cy="886460"/>
            </a:xfrm>
          </p:grpSpPr>
          <p:pic>
            <p:nvPicPr>
              <p:cNvPr id="29704" name="图片 10"/>
              <p:cNvPicPr>
                <a:picLocks noChangeAspect="1"/>
              </p:cNvPicPr>
              <p:nvPr userDrawn="1">
                <p:custDataLst>
                  <p:tags r:id="rId7"/>
                </p:custDataLst>
              </p:nvPr>
            </p:nvPicPr>
            <p:blipFill>
              <a:blip r:embed="rId8"/>
              <a:stretch>
                <a:fillRect/>
              </a:stretch>
            </p:blipFill>
            <p:spPr>
              <a:xfrm>
                <a:off x="184785" y="5957570"/>
                <a:ext cx="1771650" cy="764540"/>
              </a:xfrm>
              <a:prstGeom prst="rect">
                <a:avLst/>
              </a:prstGeom>
              <a:noFill/>
              <a:ln w="9525">
                <a:noFill/>
              </a:ln>
            </p:spPr>
          </p:pic>
          <p:pic>
            <p:nvPicPr>
              <p:cNvPr id="29705" name="图片 11"/>
              <p:cNvPicPr>
                <a:picLocks noChangeAspect="1"/>
              </p:cNvPicPr>
              <p:nvPr userDrawn="1">
                <p:custDataLst>
                  <p:tags r:id="rId9"/>
                </p:custDataLst>
              </p:nvPr>
            </p:nvPicPr>
            <p:blipFill>
              <a:blip r:embed="rId6"/>
              <a:stretch>
                <a:fillRect/>
              </a:stretch>
            </p:blipFill>
            <p:spPr>
              <a:xfrm flipH="1" flipV="1">
                <a:off x="1956435" y="5835650"/>
                <a:ext cx="741045" cy="345440"/>
              </a:xfrm>
              <a:prstGeom prst="rect">
                <a:avLst/>
              </a:prstGeom>
              <a:noFill/>
              <a:ln w="9525">
                <a:noFill/>
              </a:ln>
            </p:spPr>
          </p:pic>
        </p:grpSp>
      </p:grpSp>
      <p:sp>
        <p:nvSpPr>
          <p:cNvPr id="2" name="标题 1"/>
          <p:cNvSpPr>
            <a:spLocks noGrp="1"/>
          </p:cNvSpPr>
          <p:nvPr>
            <p:ph type="title"/>
          </p:nvPr>
        </p:nvSpPr>
        <p:spPr>
          <a:xfrm>
            <a:off x="669882"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内容占位符 2"/>
          <p:cNvSpPr>
            <a:spLocks noGrp="1"/>
          </p:cNvSpPr>
          <p:nvPr>
            <p:ph sz="half" idx="1"/>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5pPr>
          </a:lstStyle>
          <a:p>
            <a:pPr lvl="0" fontAlgn="auto"/>
            <a:r>
              <a:rPr strike="noStrike" noProof="1">
                <a:sym typeface="+mn-ea"/>
              </a:rPr>
              <a:t>单击此处编辑母版文本样式</a:t>
            </a:r>
            <a:endParaRPr strike="noStrike" noProof="1">
              <a:sym typeface="+mn-ea"/>
            </a:endParaRPr>
          </a:p>
          <a:p>
            <a:pPr lvl="1" fontAlgn="auto"/>
            <a:r>
              <a:rPr strike="noStrike" noProof="1">
                <a:sym typeface="+mn-ea"/>
              </a:rPr>
              <a:t>第二级</a:t>
            </a:r>
            <a:endParaRPr strike="noStrike" noProof="1">
              <a:sym typeface="+mn-ea"/>
            </a:endParaRPr>
          </a:p>
          <a:p>
            <a:pPr lvl="2" fontAlgn="auto"/>
            <a:r>
              <a:rPr strike="noStrike" noProof="1">
                <a:sym typeface="+mn-ea"/>
              </a:rPr>
              <a:t>第三级</a:t>
            </a:r>
            <a:endParaRPr strike="noStrike" noProof="1">
              <a:sym typeface="+mn-ea"/>
            </a:endParaRPr>
          </a:p>
          <a:p>
            <a:pPr lvl="3" fontAlgn="auto"/>
            <a:r>
              <a:rPr strike="noStrike" noProof="1">
                <a:sym typeface="+mn-ea"/>
              </a:rPr>
              <a:t>第四级</a:t>
            </a:r>
            <a:endParaRPr strike="noStrike" noProof="1">
              <a:sym typeface="+mn-ea"/>
            </a:endParaRPr>
          </a:p>
          <a:p>
            <a:pPr lvl="4" fontAlgn="auto"/>
            <a:r>
              <a:rPr strike="noStrike" noProof="1">
                <a:sym typeface="+mn-ea"/>
              </a:rPr>
              <a:t>第五级</a:t>
            </a:r>
            <a:endParaRPr strike="noStrike" noProof="1">
              <a:sym typeface="+mn-ea"/>
            </a:endParaRPr>
          </a:p>
        </p:txBody>
      </p:sp>
      <p:sp>
        <p:nvSpPr>
          <p:cNvPr id="4" name="内容占位符 3"/>
          <p:cNvSpPr>
            <a:spLocks noGrp="1"/>
          </p:cNvSpPr>
          <p:nvPr>
            <p:ph sz="half" idx="2"/>
          </p:nvPr>
        </p:nvSpPr>
        <p:spPr>
          <a:xfrm>
            <a:off x="6238877" y="952508"/>
            <a:ext cx="5283242" cy="5388907"/>
          </a:xfrm>
        </p:spPr>
        <p:txBody>
          <a:bodyPr lIns="90170" tIns="46990" rIns="90170" bIns="46990">
            <a:normAutofit/>
          </a:bodyPr>
          <a:lstStyle>
            <a:lvl1pPr>
              <a:defRPr sz="1600" baseline="0">
                <a:solidFill>
                  <a:schemeClr val="tx1">
                    <a:lumMod val="85000"/>
                    <a:lumOff val="15000"/>
                  </a:schemeClr>
                </a:solidFill>
                <a:latin typeface="Arial" panose="020B0604020202020204" pitchFamily="34" charset="0"/>
                <a:ea typeface="隶书" panose="02010509060101010101" pitchFamily="49" charset="-122"/>
              </a:defRPr>
            </a:lvl1pPr>
            <a:lvl2pPr>
              <a:defRPr sz="1600" baseline="0">
                <a:solidFill>
                  <a:schemeClr val="tx1">
                    <a:lumMod val="85000"/>
                    <a:lumOff val="15000"/>
                  </a:schemeClr>
                </a:solidFill>
                <a:latin typeface="Arial" panose="020B0604020202020204" pitchFamily="34" charset="0"/>
                <a:ea typeface="隶书" panose="02010509060101010101" pitchFamily="49" charset="-122"/>
              </a:defRPr>
            </a:lvl2pPr>
            <a:lvl3pPr>
              <a:defRPr sz="1600" baseline="0">
                <a:solidFill>
                  <a:schemeClr val="tx1">
                    <a:lumMod val="85000"/>
                    <a:lumOff val="15000"/>
                  </a:schemeClr>
                </a:solidFill>
                <a:latin typeface="Arial" panose="020B0604020202020204" pitchFamily="34" charset="0"/>
                <a:ea typeface="隶书" panose="02010509060101010101" pitchFamily="49" charset="-122"/>
              </a:defRPr>
            </a:lvl3pPr>
            <a:lvl4pPr>
              <a:defRPr sz="1600" baseline="0">
                <a:solidFill>
                  <a:schemeClr val="tx1">
                    <a:lumMod val="85000"/>
                    <a:lumOff val="15000"/>
                  </a:schemeClr>
                </a:solidFill>
                <a:latin typeface="Arial" panose="020B0604020202020204" pitchFamily="34" charset="0"/>
                <a:ea typeface="隶书" panose="02010509060101010101" pitchFamily="49" charset="-122"/>
              </a:defRPr>
            </a:lvl4pPr>
            <a:lvl5pPr>
              <a:defRPr sz="1600" baseline="0">
                <a:solidFill>
                  <a:schemeClr val="tx1">
                    <a:lumMod val="85000"/>
                    <a:lumOff val="15000"/>
                  </a:schemeClr>
                </a:solidFill>
                <a:latin typeface="Arial" panose="020B0604020202020204" pitchFamily="34" charset="0"/>
                <a:ea typeface="隶书" panose="02010509060101010101" pitchFamily="49"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5" name="日期占位符 4"/>
          <p:cNvSpPr>
            <a:spLocks noGrp="1"/>
          </p:cNvSpPr>
          <p:nvPr>
            <p:ph type="dt" sz="half" idx="10"/>
            <p:custDataLst>
              <p:tags r:id="rId10"/>
            </p:custDataLst>
          </p:nvPr>
        </p:nvSpPr>
        <p:spPr>
          <a:xfrm>
            <a:off x="879475" y="6350000"/>
            <a:ext cx="2700338"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6" name="页脚占位符 5"/>
          <p:cNvSpPr>
            <a:spLocks noGrp="1"/>
          </p:cNvSpPr>
          <p:nvPr>
            <p:ph type="ftr" sz="quarter" idx="11"/>
            <p:custDataLst>
              <p:tags r:id="rId11"/>
            </p:custDataLst>
          </p:nvPr>
        </p:nvSpPr>
        <p:spPr>
          <a:xfrm>
            <a:off x="4116388" y="6350000"/>
            <a:ext cx="39592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7" name="灯片编号占位符 6"/>
          <p:cNvSpPr>
            <a:spLocks noGrp="1"/>
          </p:cNvSpPr>
          <p:nvPr>
            <p:ph type="sldNum" sz="quarter" idx="12"/>
            <p:custDataLst>
              <p:tags r:id="rId12"/>
            </p:custDataLst>
          </p:nvPr>
        </p:nvSpPr>
        <p:spPr>
          <a:xfrm>
            <a:off x="8610600" y="6350000"/>
            <a:ext cx="2700338"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bg>
      <p:bgPr>
        <a:blipFill rotWithShape="0">
          <a:blip r:embed="rId2"/>
          <a:stretch>
            <a:fillRect/>
          </a:stretch>
        </a:blipFill>
        <a:effectLst/>
      </p:bgPr>
    </p:bg>
    <p:spTree>
      <p:nvGrpSpPr>
        <p:cNvPr id="1" name=""/>
        <p:cNvGrpSpPr/>
        <p:nvPr/>
      </p:nvGrpSpPr>
      <p:grpSpPr>
        <a:xfrm>
          <a:off x="0" y="0"/>
          <a:ext cx="0" cy="0"/>
          <a:chOff x="0" y="0"/>
          <a:chExt cx="0" cy="0"/>
        </a:xfrm>
      </p:grpSpPr>
      <p:grpSp>
        <p:nvGrpSpPr>
          <p:cNvPr id="30723" name="组合 9"/>
          <p:cNvGrpSpPr/>
          <p:nvPr userDrawn="1"/>
        </p:nvGrpSpPr>
        <p:grpSpPr>
          <a:xfrm>
            <a:off x="184150" y="165100"/>
            <a:ext cx="11823700" cy="6556375"/>
            <a:chOff x="184785" y="164465"/>
            <a:chExt cx="11822430" cy="6557645"/>
          </a:xfrm>
        </p:grpSpPr>
        <p:grpSp>
          <p:nvGrpSpPr>
            <p:cNvPr id="30724" name="组合 10"/>
            <p:cNvGrpSpPr/>
            <p:nvPr userDrawn="1"/>
          </p:nvGrpSpPr>
          <p:grpSpPr>
            <a:xfrm>
              <a:off x="9814560" y="164465"/>
              <a:ext cx="2192655" cy="711835"/>
              <a:chOff x="9814560" y="164465"/>
              <a:chExt cx="2192655" cy="711835"/>
            </a:xfrm>
          </p:grpSpPr>
          <p:pic>
            <p:nvPicPr>
              <p:cNvPr id="30725" name="图片 14"/>
              <p:cNvPicPr>
                <a:picLocks noChangeAspect="1"/>
              </p:cNvPicPr>
              <p:nvPr userDrawn="1">
                <p:custDataLst>
                  <p:tags r:id="rId3"/>
                </p:custDataLst>
              </p:nvPr>
            </p:nvPicPr>
            <p:blipFill>
              <a:blip r:embed="rId4"/>
              <a:stretch>
                <a:fillRect/>
              </a:stretch>
            </p:blipFill>
            <p:spPr>
              <a:xfrm>
                <a:off x="10479405" y="164465"/>
                <a:ext cx="1527810" cy="711835"/>
              </a:xfrm>
              <a:prstGeom prst="rect">
                <a:avLst/>
              </a:prstGeom>
              <a:noFill/>
              <a:ln w="9525">
                <a:noFill/>
              </a:ln>
            </p:spPr>
          </p:pic>
          <p:pic>
            <p:nvPicPr>
              <p:cNvPr id="30726" name="图片 15"/>
              <p:cNvPicPr>
                <a:picLocks noChangeAspect="1"/>
              </p:cNvPicPr>
              <p:nvPr userDrawn="1">
                <p:custDataLst>
                  <p:tags r:id="rId5"/>
                </p:custDataLst>
              </p:nvPr>
            </p:nvPicPr>
            <p:blipFill>
              <a:blip r:embed="rId6"/>
              <a:stretch>
                <a:fillRect/>
              </a:stretch>
            </p:blipFill>
            <p:spPr>
              <a:xfrm flipH="1" flipV="1">
                <a:off x="9814560" y="347980"/>
                <a:ext cx="741045" cy="345440"/>
              </a:xfrm>
              <a:prstGeom prst="rect">
                <a:avLst/>
              </a:prstGeom>
              <a:noFill/>
              <a:ln w="9525">
                <a:noFill/>
              </a:ln>
            </p:spPr>
          </p:pic>
        </p:grpSp>
        <p:grpSp>
          <p:nvGrpSpPr>
            <p:cNvPr id="30727" name="组合 11"/>
            <p:cNvGrpSpPr/>
            <p:nvPr userDrawn="1"/>
          </p:nvGrpSpPr>
          <p:grpSpPr>
            <a:xfrm>
              <a:off x="184785" y="5835650"/>
              <a:ext cx="2512695" cy="886460"/>
              <a:chOff x="184785" y="5835650"/>
              <a:chExt cx="2512695" cy="886460"/>
            </a:xfrm>
          </p:grpSpPr>
          <p:pic>
            <p:nvPicPr>
              <p:cNvPr id="30728" name="图片 12"/>
              <p:cNvPicPr>
                <a:picLocks noChangeAspect="1"/>
              </p:cNvPicPr>
              <p:nvPr userDrawn="1">
                <p:custDataLst>
                  <p:tags r:id="rId7"/>
                </p:custDataLst>
              </p:nvPr>
            </p:nvPicPr>
            <p:blipFill>
              <a:blip r:embed="rId8"/>
              <a:stretch>
                <a:fillRect/>
              </a:stretch>
            </p:blipFill>
            <p:spPr>
              <a:xfrm>
                <a:off x="184785" y="5957570"/>
                <a:ext cx="1771650" cy="764540"/>
              </a:xfrm>
              <a:prstGeom prst="rect">
                <a:avLst/>
              </a:prstGeom>
              <a:noFill/>
              <a:ln w="9525">
                <a:noFill/>
              </a:ln>
            </p:spPr>
          </p:pic>
          <p:pic>
            <p:nvPicPr>
              <p:cNvPr id="30729" name="图片 13"/>
              <p:cNvPicPr>
                <a:picLocks noChangeAspect="1"/>
              </p:cNvPicPr>
              <p:nvPr userDrawn="1">
                <p:custDataLst>
                  <p:tags r:id="rId9"/>
                </p:custDataLst>
              </p:nvPr>
            </p:nvPicPr>
            <p:blipFill>
              <a:blip r:embed="rId6"/>
              <a:stretch>
                <a:fillRect/>
              </a:stretch>
            </p:blipFill>
            <p:spPr>
              <a:xfrm flipH="1" flipV="1">
                <a:off x="1956435" y="5835650"/>
                <a:ext cx="741045" cy="345440"/>
              </a:xfrm>
              <a:prstGeom prst="rect">
                <a:avLst/>
              </a:prstGeom>
              <a:noFill/>
              <a:ln w="9525">
                <a:noFill/>
              </a:ln>
            </p:spPr>
          </p:pic>
        </p:grpSp>
      </p:grpSp>
      <p:sp>
        <p:nvSpPr>
          <p:cNvPr id="2" name="标题 1"/>
          <p:cNvSpPr>
            <a:spLocks noGrp="1"/>
          </p:cNvSpPr>
          <p:nvPr>
            <p:ph type="title"/>
          </p:nvPr>
        </p:nvSpPr>
        <p:spPr>
          <a:xfrm>
            <a:off x="669882"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文本占位符 2"/>
          <p:cNvSpPr>
            <a:spLocks noGrp="1"/>
          </p:cNvSpPr>
          <p:nvPr>
            <p:ph type="body" idx="1" hasCustomPrompt="1"/>
          </p:nvPr>
        </p:nvSpPr>
        <p:spPr>
          <a:xfrm>
            <a:off x="669930" y="952508"/>
            <a:ext cx="5283242" cy="381003"/>
          </a:xfrm>
        </p:spPr>
        <p:txBody>
          <a:bodyPr lIns="90170" tIns="46990" rIns="90170" bIns="4699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隶书" panose="020105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dirty="0"/>
              <a:t>单击此处编辑文本</a:t>
            </a:r>
            <a:endParaRPr lang="zh-CN" altLang="en-US" strike="noStrike" noProof="1" dirty="0"/>
          </a:p>
        </p:txBody>
      </p:sp>
      <p:sp>
        <p:nvSpPr>
          <p:cNvPr id="4" name="内容占位符 3"/>
          <p:cNvSpPr>
            <a:spLocks noGrp="1"/>
          </p:cNvSpPr>
          <p:nvPr>
            <p:ph sz="half" idx="2"/>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5" name="文本占位符 4"/>
          <p:cNvSpPr>
            <a:spLocks noGrp="1"/>
          </p:cNvSpPr>
          <p:nvPr>
            <p:ph type="body" sz="quarter" idx="3" hasCustomPrompt="1"/>
          </p:nvPr>
        </p:nvSpPr>
        <p:spPr>
          <a:xfrm>
            <a:off x="6235750" y="952508"/>
            <a:ext cx="5283242" cy="381003"/>
          </a:xfrm>
        </p:spPr>
        <p:txBody>
          <a:bodyPr vert="horz" lIns="90170" tIns="46990" rIns="90170" bIns="4699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strike="noStrike" noProof="1">
                <a:sym typeface="+mn-ea"/>
              </a:rPr>
              <a:t>单击此处编辑文本</a:t>
            </a:r>
            <a:endParaRPr strike="noStrike" noProof="1">
              <a:sym typeface="+mn-ea"/>
            </a:endParaRPr>
          </a:p>
        </p:txBody>
      </p:sp>
      <p:sp>
        <p:nvSpPr>
          <p:cNvPr id="6" name="内容占位符 5"/>
          <p:cNvSpPr>
            <a:spLocks noGrp="1"/>
          </p:cNvSpPr>
          <p:nvPr>
            <p:ph sz="quarter" idx="4"/>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7" name="日期占位符 6"/>
          <p:cNvSpPr>
            <a:spLocks noGrp="1"/>
          </p:cNvSpPr>
          <p:nvPr>
            <p:ph type="dt" sz="half" idx="10"/>
            <p:custDataLst>
              <p:tags r:id="rId10"/>
            </p:custDataLst>
          </p:nvPr>
        </p:nvSpPr>
        <p:spPr>
          <a:xfrm>
            <a:off x="879475" y="6350000"/>
            <a:ext cx="2700338"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8" name="页脚占位符 7"/>
          <p:cNvSpPr>
            <a:spLocks noGrp="1"/>
          </p:cNvSpPr>
          <p:nvPr>
            <p:ph type="ftr" sz="quarter" idx="11"/>
            <p:custDataLst>
              <p:tags r:id="rId11"/>
            </p:custDataLst>
          </p:nvPr>
        </p:nvSpPr>
        <p:spPr>
          <a:xfrm>
            <a:off x="4116388" y="6350000"/>
            <a:ext cx="39592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9" name="灯片编号占位符 8"/>
          <p:cNvSpPr>
            <a:spLocks noGrp="1"/>
          </p:cNvSpPr>
          <p:nvPr>
            <p:ph type="sldNum" sz="quarter" idx="12"/>
            <p:custDataLst>
              <p:tags r:id="rId12"/>
            </p:custDataLst>
          </p:nvPr>
        </p:nvSpPr>
        <p:spPr>
          <a:xfrm>
            <a:off x="8610600" y="6350000"/>
            <a:ext cx="2700338"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6" name="文本框 5"/>
          <p:cNvSpPr txBox="1"/>
          <p:nvPr userDrawn="1">
            <p:custDataLst>
              <p:tags r:id="rId3"/>
            </p:custDataLst>
          </p:nvPr>
        </p:nvSpPr>
        <p:spPr>
          <a:xfrm>
            <a:off x="10361486" y="1032877"/>
            <a:ext cx="1415776" cy="1569656"/>
          </a:xfrm>
          <a:prstGeom prst="rect">
            <a:avLst/>
          </a:prstGeom>
          <a:noFill/>
        </p:spPr>
        <p:txBody>
          <a:bodyPr wrap="none" rtlCol="0">
            <a:spAutoFit/>
          </a:bodyPr>
          <a:lstStyle/>
          <a:p>
            <a:pPr fontAlgn="base"/>
            <a:r>
              <a:rPr lang="zh-CN" altLang="en-US" sz="9600" strike="noStrike" noProof="1" dirty="0">
                <a:solidFill>
                  <a:srgbClr val="BDCBD1">
                    <a:alpha val="10000"/>
                  </a:srgbClr>
                </a:solidFill>
                <a:latin typeface="华文中宋" panose="02010600040101010101" pitchFamily="2" charset="-122"/>
                <a:ea typeface="华文中宋" panose="02010600040101010101" pitchFamily="2" charset="-122"/>
                <a:cs typeface="+mn-cs"/>
              </a:rPr>
              <a:t>海</a:t>
            </a:r>
            <a:endParaRPr lang="zh-CN" altLang="en-US" sz="9600" strike="noStrike" noProof="1" dirty="0">
              <a:solidFill>
                <a:srgbClr val="BDCBD1">
                  <a:alpha val="10000"/>
                </a:srgbClr>
              </a:solidFill>
              <a:latin typeface="华文中宋" panose="02010600040101010101" pitchFamily="2" charset="-122"/>
              <a:ea typeface="华文中宋" panose="02010600040101010101" pitchFamily="2" charset="-122"/>
            </a:endParaRPr>
          </a:p>
        </p:txBody>
      </p:sp>
      <p:pic>
        <p:nvPicPr>
          <p:cNvPr id="31748" name="图片 6"/>
          <p:cNvPicPr>
            <a:picLocks noChangeAspect="1"/>
          </p:cNvPicPr>
          <p:nvPr userDrawn="1">
            <p:custDataLst>
              <p:tags r:id="rId4"/>
            </p:custDataLst>
          </p:nvPr>
        </p:nvPicPr>
        <p:blipFill>
          <a:blip r:embed="rId5"/>
          <a:stretch>
            <a:fillRect/>
          </a:stretch>
        </p:blipFill>
        <p:spPr>
          <a:xfrm flipH="1">
            <a:off x="5900738" y="3619500"/>
            <a:ext cx="6291262" cy="3238500"/>
          </a:xfrm>
          <a:prstGeom prst="rect">
            <a:avLst/>
          </a:prstGeom>
          <a:noFill/>
          <a:ln w="9525">
            <a:noFill/>
          </a:ln>
        </p:spPr>
      </p:pic>
      <p:sp>
        <p:nvSpPr>
          <p:cNvPr id="9" name="文本框 8"/>
          <p:cNvSpPr txBox="1"/>
          <p:nvPr userDrawn="1">
            <p:custDataLst>
              <p:tags r:id="rId6"/>
            </p:custDataLst>
          </p:nvPr>
        </p:nvSpPr>
        <p:spPr>
          <a:xfrm>
            <a:off x="8474796" y="-935559"/>
            <a:ext cx="2313454" cy="2646883"/>
          </a:xfrm>
          <a:prstGeom prst="rect">
            <a:avLst/>
          </a:prstGeom>
          <a:noFill/>
        </p:spPr>
        <p:txBody>
          <a:bodyPr wrap="none" rtlCol="0">
            <a:spAutoFit/>
          </a:bodyPr>
          <a:lstStyle/>
          <a:p>
            <a:pPr fontAlgn="base"/>
            <a:r>
              <a:rPr lang="zh-CN" altLang="en-US" sz="16600" strike="noStrike" noProof="1" dirty="0">
                <a:solidFill>
                  <a:srgbClr val="BDCBD1">
                    <a:alpha val="10000"/>
                  </a:srgbClr>
                </a:solidFill>
                <a:latin typeface="华文中宋" panose="02010600040101010101" pitchFamily="2" charset="-122"/>
                <a:ea typeface="华文中宋" panose="02010600040101010101" pitchFamily="2" charset="-122"/>
                <a:cs typeface="+mn-cs"/>
              </a:rPr>
              <a:t>字</a:t>
            </a:r>
            <a:endParaRPr lang="zh-CN" altLang="en-US" sz="16600" strike="noStrike" noProof="1" dirty="0">
              <a:solidFill>
                <a:srgbClr val="BDCBD1">
                  <a:alpha val="10000"/>
                </a:srgbClr>
              </a:solidFill>
              <a:latin typeface="华文中宋" panose="02010600040101010101" pitchFamily="2" charset="-122"/>
              <a:ea typeface="华文中宋" panose="02010600040101010101" pitchFamily="2" charset="-122"/>
            </a:endParaRPr>
          </a:p>
        </p:txBody>
      </p:sp>
      <p:sp>
        <p:nvSpPr>
          <p:cNvPr id="10" name="文本框 9"/>
          <p:cNvSpPr txBox="1"/>
          <p:nvPr userDrawn="1">
            <p:custDataLst>
              <p:tags r:id="rId7"/>
            </p:custDataLst>
          </p:nvPr>
        </p:nvSpPr>
        <p:spPr>
          <a:xfrm>
            <a:off x="-793088" y="4360024"/>
            <a:ext cx="2736651" cy="3154710"/>
          </a:xfrm>
          <a:prstGeom prst="rect">
            <a:avLst/>
          </a:prstGeom>
          <a:noFill/>
        </p:spPr>
        <p:txBody>
          <a:bodyPr wrap="none" rtlCol="0">
            <a:spAutoFit/>
          </a:bodyPr>
          <a:lstStyle/>
          <a:p>
            <a:pPr fontAlgn="base"/>
            <a:r>
              <a:rPr lang="zh-CN" altLang="en-US" sz="19900" strike="noStrike" noProof="1" dirty="0">
                <a:solidFill>
                  <a:srgbClr val="BDCBD1">
                    <a:alpha val="25000"/>
                  </a:srgbClr>
                </a:solidFill>
                <a:latin typeface="华文中宋" panose="02010600040101010101" pitchFamily="2" charset="-122"/>
                <a:ea typeface="华文中宋" panose="02010600040101010101" pitchFamily="2" charset="-122"/>
                <a:cs typeface="+mn-cs"/>
              </a:rPr>
              <a:t>字</a:t>
            </a:r>
            <a:endParaRPr lang="zh-CN" altLang="en-US" sz="19900" strike="noStrike" noProof="1" dirty="0">
              <a:solidFill>
                <a:srgbClr val="BDCBD1">
                  <a:alpha val="25000"/>
                </a:srgbClr>
              </a:solidFill>
              <a:latin typeface="华文中宋" panose="02010600040101010101" pitchFamily="2" charset="-122"/>
              <a:ea typeface="华文中宋" panose="02010600040101010101" pitchFamily="2" charset="-122"/>
            </a:endParaRPr>
          </a:p>
        </p:txBody>
      </p:sp>
      <p:sp>
        <p:nvSpPr>
          <p:cNvPr id="2" name="标题 1"/>
          <p:cNvSpPr>
            <a:spLocks noGrp="1"/>
          </p:cNvSpPr>
          <p:nvPr>
            <p:ph type="title"/>
          </p:nvPr>
        </p:nvSpPr>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日期占位符 2"/>
          <p:cNvSpPr>
            <a:spLocks noGrp="1"/>
          </p:cNvSpPr>
          <p:nvPr>
            <p:ph type="dt" sz="half" idx="10"/>
            <p:custDataLst>
              <p:tags r:id="rId8"/>
            </p:custDataLst>
          </p:nvPr>
        </p:nvSpPr>
        <p:spPr>
          <a:xfrm>
            <a:off x="879475" y="6350000"/>
            <a:ext cx="2700338"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4116388" y="6350000"/>
            <a:ext cx="39592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10"/>
            </p:custDataLst>
          </p:nvPr>
        </p:nvSpPr>
        <p:spPr>
          <a:xfrm>
            <a:off x="8610600" y="6350000"/>
            <a:ext cx="2700338"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bg>
      <p:bgPr>
        <a:blipFill rotWithShape="0">
          <a:blip r:embed="rId2"/>
          <a:stretch>
            <a:fillRect/>
          </a:stretch>
        </a:blipFill>
        <a:effectLst/>
      </p:bgPr>
    </p:bg>
    <p:spTree>
      <p:nvGrpSpPr>
        <p:cNvPr id="1" name=""/>
        <p:cNvGrpSpPr/>
        <p:nvPr/>
      </p:nvGrpSpPr>
      <p:grpSpPr>
        <a:xfrm>
          <a:off x="0" y="0"/>
          <a:ext cx="0" cy="0"/>
          <a:chOff x="0" y="0"/>
          <a:chExt cx="0" cy="0"/>
        </a:xfrm>
      </p:grpSpPr>
      <p:pic>
        <p:nvPicPr>
          <p:cNvPr id="32771" name="图片 5"/>
          <p:cNvPicPr>
            <a:picLocks noChangeAspect="1"/>
          </p:cNvPicPr>
          <p:nvPr userDrawn="1">
            <p:custDataLst>
              <p:tags r:id="rId3"/>
            </p:custDataLst>
          </p:nvPr>
        </p:nvPicPr>
        <p:blipFill>
          <a:blip r:embed="rId4"/>
          <a:stretch>
            <a:fillRect/>
          </a:stretch>
        </p:blipFill>
        <p:spPr>
          <a:xfrm flipH="1">
            <a:off x="5900738" y="3619500"/>
            <a:ext cx="6291262" cy="3238500"/>
          </a:xfrm>
          <a:prstGeom prst="rect">
            <a:avLst/>
          </a:prstGeom>
          <a:noFill/>
          <a:ln w="9525">
            <a:noFill/>
          </a:ln>
        </p:spPr>
      </p:pic>
      <p:sp>
        <p:nvSpPr>
          <p:cNvPr id="2" name="日期占位符 1"/>
          <p:cNvSpPr>
            <a:spLocks noGrp="1"/>
          </p:cNvSpPr>
          <p:nvPr>
            <p:ph type="dt" sz="half" idx="10"/>
            <p:custDataLst>
              <p:tags r:id="rId5"/>
            </p:custDataLst>
          </p:nvPr>
        </p:nvSpPr>
        <p:spPr>
          <a:xfrm>
            <a:off x="879475" y="6350000"/>
            <a:ext cx="2700338"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3" name="页脚占位符 2"/>
          <p:cNvSpPr>
            <a:spLocks noGrp="1"/>
          </p:cNvSpPr>
          <p:nvPr>
            <p:ph type="ftr" sz="quarter" idx="11"/>
            <p:custDataLst>
              <p:tags r:id="rId6"/>
            </p:custDataLst>
          </p:nvPr>
        </p:nvSpPr>
        <p:spPr>
          <a:xfrm>
            <a:off x="4116388" y="6350000"/>
            <a:ext cx="39592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4" name="灯片编号占位符 3"/>
          <p:cNvSpPr>
            <a:spLocks noGrp="1"/>
          </p:cNvSpPr>
          <p:nvPr>
            <p:ph type="sldNum" sz="quarter" idx="12"/>
            <p:custDataLst>
              <p:tags r:id="rId7"/>
            </p:custDataLst>
          </p:nvPr>
        </p:nvSpPr>
        <p:spPr>
          <a:xfrm>
            <a:off x="8610600" y="6350000"/>
            <a:ext cx="2700338"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overrideClrMapping bg1="lt1" tx1="dk1" bg2="lt2" tx2="dk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图片与标题">
    <p:bg>
      <p:bgPr>
        <a:blipFill rotWithShape="0">
          <a:blip r:embed="rId2"/>
          <a:stretch>
            <a:fillRect/>
          </a:stretch>
        </a:blipFill>
        <a:effectLst/>
      </p:bgPr>
    </p:bg>
    <p:spTree>
      <p:nvGrpSpPr>
        <p:cNvPr id="1" name=""/>
        <p:cNvGrpSpPr/>
        <p:nvPr/>
      </p:nvGrpSpPr>
      <p:grpSpPr>
        <a:xfrm>
          <a:off x="0" y="0"/>
          <a:ext cx="0" cy="0"/>
          <a:chOff x="0" y="0"/>
          <a:chExt cx="0" cy="0"/>
        </a:xfrm>
      </p:grpSpPr>
      <p:grpSp>
        <p:nvGrpSpPr>
          <p:cNvPr id="33795" name="组合 7"/>
          <p:cNvGrpSpPr/>
          <p:nvPr userDrawn="1"/>
        </p:nvGrpSpPr>
        <p:grpSpPr>
          <a:xfrm>
            <a:off x="184150" y="165100"/>
            <a:ext cx="11823700" cy="6556375"/>
            <a:chOff x="184785" y="164465"/>
            <a:chExt cx="11822430" cy="6557645"/>
          </a:xfrm>
        </p:grpSpPr>
        <p:grpSp>
          <p:nvGrpSpPr>
            <p:cNvPr id="33796" name="组合 8"/>
            <p:cNvGrpSpPr/>
            <p:nvPr userDrawn="1"/>
          </p:nvGrpSpPr>
          <p:grpSpPr>
            <a:xfrm>
              <a:off x="9814560" y="164465"/>
              <a:ext cx="2192655" cy="711835"/>
              <a:chOff x="9814560" y="164465"/>
              <a:chExt cx="2192655" cy="711835"/>
            </a:xfrm>
          </p:grpSpPr>
          <p:pic>
            <p:nvPicPr>
              <p:cNvPr id="33797" name="图片 12"/>
              <p:cNvPicPr>
                <a:picLocks noChangeAspect="1"/>
              </p:cNvPicPr>
              <p:nvPr userDrawn="1">
                <p:custDataLst>
                  <p:tags r:id="rId3"/>
                </p:custDataLst>
              </p:nvPr>
            </p:nvPicPr>
            <p:blipFill>
              <a:blip r:embed="rId4"/>
              <a:stretch>
                <a:fillRect/>
              </a:stretch>
            </p:blipFill>
            <p:spPr>
              <a:xfrm>
                <a:off x="10479405" y="164465"/>
                <a:ext cx="1527810" cy="711835"/>
              </a:xfrm>
              <a:prstGeom prst="rect">
                <a:avLst/>
              </a:prstGeom>
              <a:noFill/>
              <a:ln w="9525">
                <a:noFill/>
              </a:ln>
            </p:spPr>
          </p:pic>
          <p:pic>
            <p:nvPicPr>
              <p:cNvPr id="33798" name="图片 13"/>
              <p:cNvPicPr>
                <a:picLocks noChangeAspect="1"/>
              </p:cNvPicPr>
              <p:nvPr userDrawn="1">
                <p:custDataLst>
                  <p:tags r:id="rId5"/>
                </p:custDataLst>
              </p:nvPr>
            </p:nvPicPr>
            <p:blipFill>
              <a:blip r:embed="rId6"/>
              <a:stretch>
                <a:fillRect/>
              </a:stretch>
            </p:blipFill>
            <p:spPr>
              <a:xfrm flipH="1" flipV="1">
                <a:off x="9814560" y="347980"/>
                <a:ext cx="741045" cy="345440"/>
              </a:xfrm>
              <a:prstGeom prst="rect">
                <a:avLst/>
              </a:prstGeom>
              <a:noFill/>
              <a:ln w="9525">
                <a:noFill/>
              </a:ln>
            </p:spPr>
          </p:pic>
        </p:grpSp>
        <p:grpSp>
          <p:nvGrpSpPr>
            <p:cNvPr id="33799" name="组合 9"/>
            <p:cNvGrpSpPr/>
            <p:nvPr userDrawn="1"/>
          </p:nvGrpSpPr>
          <p:grpSpPr>
            <a:xfrm>
              <a:off x="184785" y="5835650"/>
              <a:ext cx="2512695" cy="886460"/>
              <a:chOff x="184785" y="5835650"/>
              <a:chExt cx="2512695" cy="886460"/>
            </a:xfrm>
          </p:grpSpPr>
          <p:pic>
            <p:nvPicPr>
              <p:cNvPr id="33800" name="图片 10"/>
              <p:cNvPicPr>
                <a:picLocks noChangeAspect="1"/>
              </p:cNvPicPr>
              <p:nvPr userDrawn="1">
                <p:custDataLst>
                  <p:tags r:id="rId7"/>
                </p:custDataLst>
              </p:nvPr>
            </p:nvPicPr>
            <p:blipFill>
              <a:blip r:embed="rId8"/>
              <a:stretch>
                <a:fillRect/>
              </a:stretch>
            </p:blipFill>
            <p:spPr>
              <a:xfrm>
                <a:off x="184785" y="5957570"/>
                <a:ext cx="1771650" cy="764540"/>
              </a:xfrm>
              <a:prstGeom prst="rect">
                <a:avLst/>
              </a:prstGeom>
              <a:noFill/>
              <a:ln w="9525">
                <a:noFill/>
              </a:ln>
            </p:spPr>
          </p:pic>
          <p:pic>
            <p:nvPicPr>
              <p:cNvPr id="33801" name="图片 11"/>
              <p:cNvPicPr>
                <a:picLocks noChangeAspect="1"/>
              </p:cNvPicPr>
              <p:nvPr userDrawn="1">
                <p:custDataLst>
                  <p:tags r:id="rId9"/>
                </p:custDataLst>
              </p:nvPr>
            </p:nvPicPr>
            <p:blipFill>
              <a:blip r:embed="rId6"/>
              <a:stretch>
                <a:fillRect/>
              </a:stretch>
            </p:blipFill>
            <p:spPr>
              <a:xfrm flipH="1" flipV="1">
                <a:off x="1956435" y="5835650"/>
                <a:ext cx="741045" cy="345440"/>
              </a:xfrm>
              <a:prstGeom prst="rect">
                <a:avLst/>
              </a:prstGeom>
              <a:noFill/>
              <a:ln w="9525">
                <a:noFill/>
              </a:ln>
            </p:spPr>
          </p:pic>
        </p:grpSp>
      </p:grpSp>
      <p:sp>
        <p:nvSpPr>
          <p:cNvPr id="2" name="标题 1"/>
          <p:cNvSpPr>
            <a:spLocks noGrp="1"/>
          </p:cNvSpPr>
          <p:nvPr>
            <p:ph type="title"/>
          </p:nvPr>
        </p:nvSpPr>
        <p:spPr>
          <a:xfrm>
            <a:off x="669930"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图片占位符 2"/>
          <p:cNvSpPr>
            <a:spLocks noGrp="1"/>
          </p:cNvSpPr>
          <p:nvPr>
            <p:ph type="pic" idx="1"/>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fontAlgn="auto"/>
            <a:endParaRPr strike="noStrike" noProof="1" dirty="0">
              <a:sym typeface="+mn-ea"/>
            </a:endParaRPr>
          </a:p>
        </p:txBody>
      </p:sp>
      <p:sp>
        <p:nvSpPr>
          <p:cNvPr id="4" name="文本占位符 3"/>
          <p:cNvSpPr>
            <a:spLocks noGrp="1"/>
          </p:cNvSpPr>
          <p:nvPr>
            <p:ph type="body" sz="half" idx="2"/>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stStyle>
          <a:p>
            <a:pPr lvl="0" fontAlgn="auto"/>
            <a:r>
              <a:rPr strike="noStrike" noProof="1">
                <a:sym typeface="+mn-ea"/>
              </a:rPr>
              <a:t>单击此处编辑母版文本样式</a:t>
            </a:r>
            <a:endParaRPr strike="noStrike" noProof="1">
              <a:sym typeface="+mn-ea"/>
            </a:endParaRPr>
          </a:p>
        </p:txBody>
      </p:sp>
      <p:sp>
        <p:nvSpPr>
          <p:cNvPr id="5" name="日期占位符 4"/>
          <p:cNvSpPr>
            <a:spLocks noGrp="1"/>
          </p:cNvSpPr>
          <p:nvPr>
            <p:ph type="dt" sz="half" idx="10"/>
            <p:custDataLst>
              <p:tags r:id="rId10"/>
            </p:custDataLst>
          </p:nvPr>
        </p:nvSpPr>
        <p:spPr>
          <a:xfrm>
            <a:off x="879475" y="6350000"/>
            <a:ext cx="2700338" cy="315913"/>
          </a:xfrm>
          <a:prstGeom prst="rect">
            <a:avLst/>
          </a:prstGeom>
        </p:spPr>
        <p:txBody>
          <a:bodyPr vert="horz" lIns="91440" tIns="45720" rIns="91440" bIns="45720" rtlCol="0" anchor="ctr">
            <a:normAutofit/>
          </a:bodyPr>
          <a:lstStyle/>
          <a:p>
            <a:pPr fontAlgn="base"/>
            <a:fld id="{9EFD9D74-47D9-4702-A33C-335B63B48DBF}"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
        <p:nvSpPr>
          <p:cNvPr id="6" name="页脚占位符 5"/>
          <p:cNvSpPr>
            <a:spLocks noGrp="1"/>
          </p:cNvSpPr>
          <p:nvPr>
            <p:ph type="ftr" sz="quarter" idx="11"/>
            <p:custDataLst>
              <p:tags r:id="rId11"/>
            </p:custDataLst>
          </p:nvPr>
        </p:nvSpPr>
        <p:spPr>
          <a:xfrm>
            <a:off x="4116388" y="6350000"/>
            <a:ext cx="3959225"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7" name="灯片编号占位符 6"/>
          <p:cNvSpPr>
            <a:spLocks noGrp="1"/>
          </p:cNvSpPr>
          <p:nvPr>
            <p:ph type="sldNum" sz="quarter" idx="12"/>
            <p:custDataLst>
              <p:tags r:id="rId12"/>
            </p:custDataLst>
          </p:nvPr>
        </p:nvSpPr>
        <p:spPr>
          <a:xfrm>
            <a:off x="8610600" y="6350000"/>
            <a:ext cx="2700338" cy="315913"/>
          </a:xfrm>
          <a:prstGeom prst="rect">
            <a:avLst/>
          </a:prstGeom>
        </p:spPr>
        <p:txBody>
          <a:bodyPr vert="horz" lIns="91440" tIns="45720" rIns="91440" bIns="45720" rtlCol="0" anchor="ctr">
            <a:normAutofit/>
          </a:bodyPr>
          <a:lstStyle/>
          <a:p>
            <a:pPr fontAlgn="base"/>
            <a:fld id="{FABC47A4-756D-490B-A52F-7D9E2C9FC05F}"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overrideClrMapping bg1="lt1" tx1="dk1" bg2="lt2" tx2="dk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blipFill rotWithShape="0">
          <a:blip r:embed="rId2"/>
          <a:stretch>
            <a:fillRect/>
          </a:stretch>
        </a:blipFill>
        <a:effectLst/>
      </p:bgPr>
    </p:bg>
    <p:spTree>
      <p:nvGrpSpPr>
        <p:cNvPr id="1" name=""/>
        <p:cNvGrpSpPr/>
        <p:nvPr/>
      </p:nvGrpSpPr>
      <p:grpSpPr>
        <a:xfrm>
          <a:off x="0" y="0"/>
          <a:ext cx="0" cy="0"/>
          <a:chOff x="0" y="0"/>
          <a:chExt cx="0" cy="0"/>
        </a:xfrm>
      </p:grpSpPr>
      <p:grpSp>
        <p:nvGrpSpPr>
          <p:cNvPr id="34819" name="组合 13"/>
          <p:cNvGrpSpPr/>
          <p:nvPr userDrawn="1"/>
        </p:nvGrpSpPr>
        <p:grpSpPr>
          <a:xfrm>
            <a:off x="184150" y="165100"/>
            <a:ext cx="11823700" cy="6556375"/>
            <a:chOff x="184785" y="164465"/>
            <a:chExt cx="11822430" cy="6557645"/>
          </a:xfrm>
        </p:grpSpPr>
        <p:grpSp>
          <p:nvGrpSpPr>
            <p:cNvPr id="34820" name="组合 14"/>
            <p:cNvGrpSpPr/>
            <p:nvPr userDrawn="1"/>
          </p:nvGrpSpPr>
          <p:grpSpPr>
            <a:xfrm>
              <a:off x="9814560" y="164465"/>
              <a:ext cx="2192655" cy="711835"/>
              <a:chOff x="9814560" y="164465"/>
              <a:chExt cx="2192655" cy="711835"/>
            </a:xfrm>
          </p:grpSpPr>
          <p:pic>
            <p:nvPicPr>
              <p:cNvPr id="34821" name="图片 18"/>
              <p:cNvPicPr>
                <a:picLocks noChangeAspect="1"/>
              </p:cNvPicPr>
              <p:nvPr userDrawn="1">
                <p:custDataLst>
                  <p:tags r:id="rId3"/>
                </p:custDataLst>
              </p:nvPr>
            </p:nvPicPr>
            <p:blipFill>
              <a:blip r:embed="rId4"/>
              <a:stretch>
                <a:fillRect/>
              </a:stretch>
            </p:blipFill>
            <p:spPr>
              <a:xfrm>
                <a:off x="10479405" y="164465"/>
                <a:ext cx="1527810" cy="711835"/>
              </a:xfrm>
              <a:prstGeom prst="rect">
                <a:avLst/>
              </a:prstGeom>
              <a:noFill/>
              <a:ln w="9525">
                <a:noFill/>
              </a:ln>
            </p:spPr>
          </p:pic>
          <p:pic>
            <p:nvPicPr>
              <p:cNvPr id="34822" name="图片 19"/>
              <p:cNvPicPr>
                <a:picLocks noChangeAspect="1"/>
              </p:cNvPicPr>
              <p:nvPr userDrawn="1">
                <p:custDataLst>
                  <p:tags r:id="rId5"/>
                </p:custDataLst>
              </p:nvPr>
            </p:nvPicPr>
            <p:blipFill>
              <a:blip r:embed="rId6"/>
              <a:stretch>
                <a:fillRect/>
              </a:stretch>
            </p:blipFill>
            <p:spPr>
              <a:xfrm flipH="1" flipV="1">
                <a:off x="9814560" y="347980"/>
                <a:ext cx="741045" cy="345440"/>
              </a:xfrm>
              <a:prstGeom prst="rect">
                <a:avLst/>
              </a:prstGeom>
              <a:noFill/>
              <a:ln w="9525">
                <a:noFill/>
              </a:ln>
            </p:spPr>
          </p:pic>
        </p:grpSp>
        <p:grpSp>
          <p:nvGrpSpPr>
            <p:cNvPr id="34823" name="组合 15"/>
            <p:cNvGrpSpPr/>
            <p:nvPr userDrawn="1"/>
          </p:nvGrpSpPr>
          <p:grpSpPr>
            <a:xfrm>
              <a:off x="184785" y="5835650"/>
              <a:ext cx="2512695" cy="886460"/>
              <a:chOff x="184785" y="5835650"/>
              <a:chExt cx="2512695" cy="886460"/>
            </a:xfrm>
          </p:grpSpPr>
          <p:pic>
            <p:nvPicPr>
              <p:cNvPr id="34824" name="图片 16"/>
              <p:cNvPicPr>
                <a:picLocks noChangeAspect="1"/>
              </p:cNvPicPr>
              <p:nvPr userDrawn="1">
                <p:custDataLst>
                  <p:tags r:id="rId7"/>
                </p:custDataLst>
              </p:nvPr>
            </p:nvPicPr>
            <p:blipFill>
              <a:blip r:embed="rId8"/>
              <a:stretch>
                <a:fillRect/>
              </a:stretch>
            </p:blipFill>
            <p:spPr>
              <a:xfrm>
                <a:off x="184785" y="5957570"/>
                <a:ext cx="1771650" cy="764540"/>
              </a:xfrm>
              <a:prstGeom prst="rect">
                <a:avLst/>
              </a:prstGeom>
              <a:noFill/>
              <a:ln w="9525">
                <a:noFill/>
              </a:ln>
            </p:spPr>
          </p:pic>
          <p:pic>
            <p:nvPicPr>
              <p:cNvPr id="34825" name="图片 17"/>
              <p:cNvPicPr>
                <a:picLocks noChangeAspect="1"/>
              </p:cNvPicPr>
              <p:nvPr userDrawn="1">
                <p:custDataLst>
                  <p:tags r:id="rId9"/>
                </p:custDataLst>
              </p:nvPr>
            </p:nvPicPr>
            <p:blipFill>
              <a:blip r:embed="rId6"/>
              <a:stretch>
                <a:fillRect/>
              </a:stretch>
            </p:blipFill>
            <p:spPr>
              <a:xfrm flipH="1" flipV="1">
                <a:off x="1956435" y="5835650"/>
                <a:ext cx="741045" cy="345440"/>
              </a:xfrm>
              <a:prstGeom prst="rect">
                <a:avLst/>
              </a:prstGeom>
              <a:noFill/>
              <a:ln w="9525">
                <a:noFill/>
              </a:ln>
            </p:spPr>
          </p:pic>
        </p:grpSp>
      </p:grpSp>
      <p:sp>
        <p:nvSpPr>
          <p:cNvPr id="2" name="竖排标题 1"/>
          <p:cNvSpPr>
            <a:spLocks noGrp="1"/>
          </p:cNvSpPr>
          <p:nvPr>
            <p:ph type="title" orient="vert"/>
          </p:nvPr>
        </p:nvSpPr>
        <p:spPr>
          <a:xfrm>
            <a:off x="10571135" y="952508"/>
            <a:ext cx="950984" cy="5388907"/>
          </a:xfrm>
        </p:spPr>
        <p:txBody>
          <a:bodyPr vert="eaVert"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竖排文字占位符 2"/>
          <p:cNvSpPr>
            <a:spLocks noGrp="1"/>
          </p:cNvSpPr>
          <p:nvPr>
            <p:ph type="body" orient="vert" idx="1"/>
          </p:nvPr>
        </p:nvSpPr>
        <p:spPr>
          <a:xfrm>
            <a:off x="669925" y="952500"/>
            <a:ext cx="9828101" cy="5388907"/>
          </a:xfrm>
        </p:spPr>
        <p:txBody>
          <a:bodyPr vert="eaVert" lIns="90170" tIns="46990" rIns="90170" bIns="46990">
            <a:normAutofit/>
          </a:bodyPr>
          <a:lstStyle>
            <a:lvl1pPr indent="0" eaLnBrk="1" fontAlgn="auto" latinLnBrk="0" hangingPunct="1">
              <a:defRPr baseline="0">
                <a:solidFill>
                  <a:schemeClr val="tx1">
                    <a:lumMod val="85000"/>
                    <a:lumOff val="15000"/>
                  </a:schemeClr>
                </a:solidFill>
                <a:latin typeface="Arial" panose="020B0604020202020204" pitchFamily="34" charset="0"/>
                <a:ea typeface="隶书" panose="02010509060101010101" pitchFamily="49"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隶书" panose="02010509060101010101" pitchFamily="49"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隶书" panose="02010509060101010101" pitchFamily="49"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隶书" panose="02010509060101010101" pitchFamily="49"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4" name="日期占位符 3"/>
          <p:cNvSpPr>
            <a:spLocks noGrp="1"/>
          </p:cNvSpPr>
          <p:nvPr>
            <p:ph type="dt" sz="half" idx="10"/>
            <p:custDataLst>
              <p:tags r:id="rId10"/>
            </p:custDataLst>
          </p:nvPr>
        </p:nvSpPr>
        <p:spPr>
          <a:xfrm>
            <a:off x="879475" y="6350000"/>
            <a:ext cx="2700338"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11"/>
            </p:custDataLst>
          </p:nvPr>
        </p:nvSpPr>
        <p:spPr>
          <a:xfrm>
            <a:off x="4116388" y="6350000"/>
            <a:ext cx="39592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12"/>
            </p:custDataLst>
          </p:nvPr>
        </p:nvSpPr>
        <p:spPr>
          <a:xfrm>
            <a:off x="8610600" y="6350000"/>
            <a:ext cx="2700338"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overrideClrMapping bg1="lt1" tx1="dk1" bg2="lt2" tx2="dk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内容">
    <p:bg>
      <p:bgPr>
        <a:blipFill rotWithShape="0">
          <a:blip r:embed="rId2"/>
          <a:stretch>
            <a:fillRect/>
          </a:stretch>
        </a:blipFill>
        <a:effectLst/>
      </p:bgPr>
    </p:bg>
    <p:spTree>
      <p:nvGrpSpPr>
        <p:cNvPr id="1" name=""/>
        <p:cNvGrpSpPr/>
        <p:nvPr/>
      </p:nvGrpSpPr>
      <p:grpSpPr>
        <a:xfrm>
          <a:off x="0" y="0"/>
          <a:ext cx="0" cy="0"/>
          <a:chOff x="0" y="0"/>
          <a:chExt cx="0" cy="0"/>
        </a:xfrm>
      </p:grpSpPr>
      <p:grpSp>
        <p:nvGrpSpPr>
          <p:cNvPr id="35843" name="组合 5"/>
          <p:cNvGrpSpPr/>
          <p:nvPr userDrawn="1"/>
        </p:nvGrpSpPr>
        <p:grpSpPr>
          <a:xfrm>
            <a:off x="184150" y="165100"/>
            <a:ext cx="11823700" cy="6556375"/>
            <a:chOff x="184785" y="164465"/>
            <a:chExt cx="11822430" cy="6557645"/>
          </a:xfrm>
        </p:grpSpPr>
        <p:grpSp>
          <p:nvGrpSpPr>
            <p:cNvPr id="35844" name="组合 7"/>
            <p:cNvGrpSpPr/>
            <p:nvPr userDrawn="1"/>
          </p:nvGrpSpPr>
          <p:grpSpPr>
            <a:xfrm>
              <a:off x="9814560" y="164465"/>
              <a:ext cx="2192655" cy="711835"/>
              <a:chOff x="9814560" y="164465"/>
              <a:chExt cx="2192655" cy="711835"/>
            </a:xfrm>
          </p:grpSpPr>
          <p:pic>
            <p:nvPicPr>
              <p:cNvPr id="35845" name="图片 11"/>
              <p:cNvPicPr>
                <a:picLocks noChangeAspect="1"/>
              </p:cNvPicPr>
              <p:nvPr userDrawn="1">
                <p:custDataLst>
                  <p:tags r:id="rId3"/>
                </p:custDataLst>
              </p:nvPr>
            </p:nvPicPr>
            <p:blipFill>
              <a:blip r:embed="rId4"/>
              <a:stretch>
                <a:fillRect/>
              </a:stretch>
            </p:blipFill>
            <p:spPr>
              <a:xfrm>
                <a:off x="10479405" y="164465"/>
                <a:ext cx="1527810" cy="711835"/>
              </a:xfrm>
              <a:prstGeom prst="rect">
                <a:avLst/>
              </a:prstGeom>
              <a:noFill/>
              <a:ln w="9525">
                <a:noFill/>
              </a:ln>
            </p:spPr>
          </p:pic>
          <p:pic>
            <p:nvPicPr>
              <p:cNvPr id="35846" name="图片 12"/>
              <p:cNvPicPr>
                <a:picLocks noChangeAspect="1"/>
              </p:cNvPicPr>
              <p:nvPr userDrawn="1">
                <p:custDataLst>
                  <p:tags r:id="rId5"/>
                </p:custDataLst>
              </p:nvPr>
            </p:nvPicPr>
            <p:blipFill>
              <a:blip r:embed="rId6"/>
              <a:stretch>
                <a:fillRect/>
              </a:stretch>
            </p:blipFill>
            <p:spPr>
              <a:xfrm flipH="1" flipV="1">
                <a:off x="9814560" y="347980"/>
                <a:ext cx="741045" cy="345440"/>
              </a:xfrm>
              <a:prstGeom prst="rect">
                <a:avLst/>
              </a:prstGeom>
              <a:noFill/>
              <a:ln w="9525">
                <a:noFill/>
              </a:ln>
            </p:spPr>
          </p:pic>
        </p:grpSp>
        <p:grpSp>
          <p:nvGrpSpPr>
            <p:cNvPr id="35847" name="组合 8"/>
            <p:cNvGrpSpPr/>
            <p:nvPr userDrawn="1"/>
          </p:nvGrpSpPr>
          <p:grpSpPr>
            <a:xfrm>
              <a:off x="184785" y="5835650"/>
              <a:ext cx="2512695" cy="886460"/>
              <a:chOff x="184785" y="5835650"/>
              <a:chExt cx="2512695" cy="886460"/>
            </a:xfrm>
          </p:grpSpPr>
          <p:pic>
            <p:nvPicPr>
              <p:cNvPr id="35848" name="图片 9"/>
              <p:cNvPicPr>
                <a:picLocks noChangeAspect="1"/>
              </p:cNvPicPr>
              <p:nvPr userDrawn="1">
                <p:custDataLst>
                  <p:tags r:id="rId7"/>
                </p:custDataLst>
              </p:nvPr>
            </p:nvPicPr>
            <p:blipFill>
              <a:blip r:embed="rId8"/>
              <a:stretch>
                <a:fillRect/>
              </a:stretch>
            </p:blipFill>
            <p:spPr>
              <a:xfrm>
                <a:off x="184785" y="5957570"/>
                <a:ext cx="1771650" cy="764540"/>
              </a:xfrm>
              <a:prstGeom prst="rect">
                <a:avLst/>
              </a:prstGeom>
              <a:noFill/>
              <a:ln w="9525">
                <a:noFill/>
              </a:ln>
            </p:spPr>
          </p:pic>
          <p:pic>
            <p:nvPicPr>
              <p:cNvPr id="35849" name="图片 10"/>
              <p:cNvPicPr>
                <a:picLocks noChangeAspect="1"/>
              </p:cNvPicPr>
              <p:nvPr userDrawn="1">
                <p:custDataLst>
                  <p:tags r:id="rId9"/>
                </p:custDataLst>
              </p:nvPr>
            </p:nvPicPr>
            <p:blipFill>
              <a:blip r:embed="rId6"/>
              <a:stretch>
                <a:fillRect/>
              </a:stretch>
            </p:blipFill>
            <p:spPr>
              <a:xfrm flipH="1" flipV="1">
                <a:off x="1956435" y="5835650"/>
                <a:ext cx="741045" cy="345440"/>
              </a:xfrm>
              <a:prstGeom prst="rect">
                <a:avLst/>
              </a:prstGeom>
              <a:noFill/>
              <a:ln w="9525">
                <a:noFill/>
              </a:ln>
            </p:spPr>
          </p:pic>
        </p:grpSp>
      </p:grpSp>
      <p:sp>
        <p:nvSpPr>
          <p:cNvPr id="7" name="内容占位符 6"/>
          <p:cNvSpPr>
            <a:spLocks noGrp="1"/>
          </p:cNvSpPr>
          <p:nvPr>
            <p:ph sz="quarter" idx="13"/>
          </p:nvPr>
        </p:nvSpPr>
        <p:spPr>
          <a:xfrm>
            <a:off x="669930" y="952508"/>
            <a:ext cx="10852237" cy="5388907"/>
          </a:xfrm>
        </p:spPr>
        <p:txBody>
          <a:bodyPr/>
          <a:lstStyle>
            <a:lvl1pPr>
              <a:defRPr baseline="0">
                <a:solidFill>
                  <a:schemeClr val="tx1">
                    <a:lumMod val="85000"/>
                    <a:lumOff val="15000"/>
                  </a:schemeClr>
                </a:solidFill>
              </a:defRPr>
            </a:lvl1pPr>
            <a:lvl2pPr>
              <a:defRPr baseline="0">
                <a:solidFill>
                  <a:schemeClr val="tx1">
                    <a:lumMod val="85000"/>
                    <a:lumOff val="15000"/>
                  </a:schemeClr>
                </a:solidFill>
              </a:defRPr>
            </a:lvl2pPr>
            <a:lvl3pPr>
              <a:defRPr baseline="0">
                <a:solidFill>
                  <a:schemeClr val="tx1">
                    <a:lumMod val="85000"/>
                    <a:lumOff val="15000"/>
                  </a:schemeClr>
                </a:solidFill>
              </a:defRPr>
            </a:lvl3pPr>
            <a:lvl4pPr>
              <a:defRPr baseline="0">
                <a:solidFill>
                  <a:schemeClr val="tx1">
                    <a:lumMod val="85000"/>
                    <a:lumOff val="15000"/>
                  </a:schemeClr>
                </a:solidFill>
              </a:defRPr>
            </a:lvl4pPr>
            <a:lvl5pPr>
              <a:defRPr baseline="0">
                <a:solidFill>
                  <a:schemeClr val="tx1">
                    <a:lumMod val="85000"/>
                    <a:lumOff val="15000"/>
                  </a:schemeClr>
                </a:solidFill>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10"/>
            </p:custDataLst>
          </p:nvPr>
        </p:nvSpPr>
        <p:spPr>
          <a:xfrm>
            <a:off x="879475" y="6350000"/>
            <a:ext cx="2700338"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11"/>
            </p:custDataLst>
          </p:nvPr>
        </p:nvSpPr>
        <p:spPr>
          <a:xfrm>
            <a:off x="4116388" y="6350000"/>
            <a:ext cx="39592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12"/>
            </p:custDataLst>
          </p:nvPr>
        </p:nvSpPr>
        <p:spPr>
          <a:xfrm>
            <a:off x="8610600" y="6350000"/>
            <a:ext cx="2700338"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overrideClrMapping bg1="lt1" tx1="dk1" bg2="lt2" tx2="dk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末尾幻灯片">
    <p:bg>
      <p:bgPr>
        <a:blipFill rotWithShape="0">
          <a:blip r:embed="rId2"/>
          <a:stretch>
            <a:fillRect/>
          </a:stretch>
        </a:blipFill>
        <a:effectLst/>
      </p:bgPr>
    </p:bg>
    <p:spTree>
      <p:nvGrpSpPr>
        <p:cNvPr id="1" name=""/>
        <p:cNvGrpSpPr/>
        <p:nvPr/>
      </p:nvGrpSpPr>
      <p:grpSpPr>
        <a:xfrm>
          <a:off x="0" y="0"/>
          <a:ext cx="0" cy="0"/>
          <a:chOff x="0" y="0"/>
          <a:chExt cx="0" cy="0"/>
        </a:xfrm>
      </p:grpSpPr>
      <p:pic>
        <p:nvPicPr>
          <p:cNvPr id="36867" name="图片 6"/>
          <p:cNvPicPr>
            <a:picLocks noChangeAspect="1"/>
          </p:cNvPicPr>
          <p:nvPr userDrawn="1">
            <p:custDataLst>
              <p:tags r:id="rId3"/>
            </p:custDataLst>
          </p:nvPr>
        </p:nvPicPr>
        <p:blipFill>
          <a:blip r:embed="rId4"/>
          <a:stretch>
            <a:fillRect/>
          </a:stretch>
        </p:blipFill>
        <p:spPr>
          <a:xfrm flipH="1">
            <a:off x="5900738" y="3619500"/>
            <a:ext cx="6291262" cy="3238500"/>
          </a:xfrm>
          <a:prstGeom prst="rect">
            <a:avLst/>
          </a:prstGeom>
          <a:noFill/>
          <a:ln w="9525">
            <a:noFill/>
          </a:ln>
        </p:spPr>
      </p:pic>
      <p:sp>
        <p:nvSpPr>
          <p:cNvPr id="6" name="文本框 5"/>
          <p:cNvSpPr txBox="1"/>
          <p:nvPr userDrawn="1">
            <p:custDataLst>
              <p:tags r:id="rId5"/>
            </p:custDataLst>
          </p:nvPr>
        </p:nvSpPr>
        <p:spPr>
          <a:xfrm>
            <a:off x="10361486" y="1032877"/>
            <a:ext cx="1415776" cy="1569656"/>
          </a:xfrm>
          <a:prstGeom prst="rect">
            <a:avLst/>
          </a:prstGeom>
          <a:noFill/>
        </p:spPr>
        <p:txBody>
          <a:bodyPr wrap="none" rtlCol="0">
            <a:spAutoFit/>
          </a:bodyPr>
          <a:lstStyle/>
          <a:p>
            <a:pPr fontAlgn="base"/>
            <a:r>
              <a:rPr lang="zh-CN" altLang="en-US" sz="9600" strike="noStrike" noProof="1" dirty="0">
                <a:solidFill>
                  <a:srgbClr val="BDCBD1">
                    <a:alpha val="10000"/>
                  </a:srgbClr>
                </a:solidFill>
                <a:latin typeface="华文中宋" panose="02010600040101010101" pitchFamily="2" charset="-122"/>
                <a:ea typeface="华文中宋" panose="02010600040101010101" pitchFamily="2" charset="-122"/>
                <a:cs typeface="+mn-cs"/>
              </a:rPr>
              <a:t>海</a:t>
            </a:r>
            <a:endParaRPr lang="zh-CN" altLang="en-US" sz="9600" strike="noStrike" noProof="1" dirty="0">
              <a:solidFill>
                <a:srgbClr val="BDCBD1">
                  <a:alpha val="10000"/>
                </a:srgbClr>
              </a:solidFill>
              <a:latin typeface="华文中宋" panose="02010600040101010101" pitchFamily="2" charset="-122"/>
              <a:ea typeface="华文中宋" panose="02010600040101010101" pitchFamily="2" charset="-122"/>
            </a:endParaRPr>
          </a:p>
        </p:txBody>
      </p:sp>
      <p:sp>
        <p:nvSpPr>
          <p:cNvPr id="8" name="文本框 7"/>
          <p:cNvSpPr txBox="1"/>
          <p:nvPr userDrawn="1">
            <p:custDataLst>
              <p:tags r:id="rId6"/>
            </p:custDataLst>
          </p:nvPr>
        </p:nvSpPr>
        <p:spPr>
          <a:xfrm>
            <a:off x="8474796" y="-935559"/>
            <a:ext cx="2313454" cy="2646883"/>
          </a:xfrm>
          <a:prstGeom prst="rect">
            <a:avLst/>
          </a:prstGeom>
          <a:noFill/>
        </p:spPr>
        <p:txBody>
          <a:bodyPr wrap="none" rtlCol="0">
            <a:spAutoFit/>
          </a:bodyPr>
          <a:lstStyle/>
          <a:p>
            <a:pPr fontAlgn="base"/>
            <a:r>
              <a:rPr lang="zh-CN" altLang="en-US" sz="16600" strike="noStrike" noProof="1" dirty="0">
                <a:solidFill>
                  <a:srgbClr val="BDCBD1">
                    <a:alpha val="10000"/>
                  </a:srgbClr>
                </a:solidFill>
                <a:latin typeface="华文中宋" panose="02010600040101010101" pitchFamily="2" charset="-122"/>
                <a:ea typeface="华文中宋" panose="02010600040101010101" pitchFamily="2" charset="-122"/>
                <a:cs typeface="+mn-cs"/>
              </a:rPr>
              <a:t>字</a:t>
            </a:r>
            <a:endParaRPr lang="zh-CN" altLang="en-US" sz="16600" strike="noStrike" noProof="1" dirty="0">
              <a:solidFill>
                <a:srgbClr val="BDCBD1">
                  <a:alpha val="10000"/>
                </a:srgbClr>
              </a:solidFill>
              <a:latin typeface="华文中宋" panose="02010600040101010101" pitchFamily="2" charset="-122"/>
              <a:ea typeface="华文中宋" panose="02010600040101010101" pitchFamily="2" charset="-122"/>
            </a:endParaRPr>
          </a:p>
        </p:txBody>
      </p:sp>
      <p:grpSp>
        <p:nvGrpSpPr>
          <p:cNvPr id="36870" name="组合 8"/>
          <p:cNvGrpSpPr/>
          <p:nvPr userDrawn="1"/>
        </p:nvGrpSpPr>
        <p:grpSpPr>
          <a:xfrm>
            <a:off x="-147637" y="3359150"/>
            <a:ext cx="12487275" cy="131763"/>
            <a:chOff x="-135794" y="3359604"/>
            <a:chExt cx="12488455" cy="131122"/>
          </a:xfrm>
        </p:grpSpPr>
        <p:grpSp>
          <p:nvGrpSpPr>
            <p:cNvPr id="36871" name="组合 10"/>
            <p:cNvGrpSpPr/>
            <p:nvPr/>
          </p:nvGrpSpPr>
          <p:grpSpPr>
            <a:xfrm>
              <a:off x="-135794" y="3359604"/>
              <a:ext cx="2750359" cy="131122"/>
              <a:chOff x="-2382" y="3188417"/>
              <a:chExt cx="2750359" cy="131122"/>
            </a:xfrm>
          </p:grpSpPr>
          <p:sp>
            <p:nvSpPr>
              <p:cNvPr id="15" name="矩形 2"/>
              <p:cNvSpPr/>
              <p:nvPr>
                <p:custDataLst>
                  <p:tags r:id="rId7"/>
                </p:custDataLst>
              </p:nvPr>
            </p:nvSpPr>
            <p:spPr>
              <a:xfrm>
                <a:off x="-2382" y="3198019"/>
                <a:ext cx="2684798" cy="111919"/>
              </a:xfrm>
              <a:custGeom>
                <a:avLst/>
                <a:gdLst>
                  <a:gd name="connsiteX0" fmla="*/ 0 w 2682416"/>
                  <a:gd name="connsiteY0" fmla="*/ 0 h 111919"/>
                  <a:gd name="connsiteX1" fmla="*/ 2682416 w 2682416"/>
                  <a:gd name="connsiteY1" fmla="*/ 0 h 111919"/>
                  <a:gd name="connsiteX2" fmla="*/ 2682416 w 2682416"/>
                  <a:gd name="connsiteY2" fmla="*/ 111919 h 111919"/>
                  <a:gd name="connsiteX3" fmla="*/ 0 w 2682416"/>
                  <a:gd name="connsiteY3" fmla="*/ 111919 h 111919"/>
                  <a:gd name="connsiteX4" fmla="*/ 0 w 2682416"/>
                  <a:gd name="connsiteY4" fmla="*/ 0 h 111919"/>
                  <a:gd name="connsiteX0-1" fmla="*/ 0 w 2684798"/>
                  <a:gd name="connsiteY0-2" fmla="*/ 50006 h 111919"/>
                  <a:gd name="connsiteX1-3" fmla="*/ 2684798 w 2684798"/>
                  <a:gd name="connsiteY1-4" fmla="*/ 0 h 111919"/>
                  <a:gd name="connsiteX2-5" fmla="*/ 2684798 w 2684798"/>
                  <a:gd name="connsiteY2-6" fmla="*/ 111919 h 111919"/>
                  <a:gd name="connsiteX3-7" fmla="*/ 2382 w 2684798"/>
                  <a:gd name="connsiteY3-8" fmla="*/ 111919 h 111919"/>
                  <a:gd name="connsiteX4-9" fmla="*/ 0 w 2684798"/>
                  <a:gd name="connsiteY4-10" fmla="*/ 50006 h 111919"/>
                  <a:gd name="connsiteX0-11" fmla="*/ 0 w 2684798"/>
                  <a:gd name="connsiteY0-12" fmla="*/ 50006 h 111919"/>
                  <a:gd name="connsiteX1-13" fmla="*/ 2684798 w 2684798"/>
                  <a:gd name="connsiteY1-14" fmla="*/ 0 h 111919"/>
                  <a:gd name="connsiteX2-15" fmla="*/ 2684798 w 2684798"/>
                  <a:gd name="connsiteY2-16" fmla="*/ 111919 h 111919"/>
                  <a:gd name="connsiteX3-17" fmla="*/ 1 w 2684798"/>
                  <a:gd name="connsiteY3-18" fmla="*/ 50007 h 111919"/>
                  <a:gd name="connsiteX4-19" fmla="*/ 0 w 2684798"/>
                  <a:gd name="connsiteY4-20" fmla="*/ 50006 h 1119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84798" h="111919">
                    <a:moveTo>
                      <a:pt x="0" y="50006"/>
                    </a:moveTo>
                    <a:lnTo>
                      <a:pt x="2684798" y="0"/>
                    </a:lnTo>
                    <a:lnTo>
                      <a:pt x="2684798" y="111919"/>
                    </a:lnTo>
                    <a:lnTo>
                      <a:pt x="1" y="50007"/>
                    </a:lnTo>
                    <a:lnTo>
                      <a:pt x="0" y="50006"/>
                    </a:lnTo>
                    <a:close/>
                  </a:path>
                </a:pathLst>
              </a:custGeom>
              <a:gradFill>
                <a:gsLst>
                  <a:gs pos="0">
                    <a:schemeClr val="accent1">
                      <a:lumMod val="5000"/>
                      <a:lumOff val="95000"/>
                      <a:alpha val="0"/>
                    </a:schemeClr>
                  </a:gs>
                  <a:gs pos="100000">
                    <a:schemeClr val="bg1">
                      <a:lumMod val="85000"/>
                      <a:alpha val="6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a:p>
            </p:txBody>
          </p:sp>
          <p:sp>
            <p:nvSpPr>
              <p:cNvPr id="16" name="矩形 15"/>
              <p:cNvSpPr/>
              <p:nvPr>
                <p:custDataLst>
                  <p:tags r:id="rId8"/>
                </p:custDataLst>
              </p:nvPr>
            </p:nvSpPr>
            <p:spPr>
              <a:xfrm rot="2700000">
                <a:off x="2616855" y="3188417"/>
                <a:ext cx="131122" cy="13112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dirty="0"/>
              </a:p>
            </p:txBody>
          </p:sp>
        </p:grpSp>
        <p:grpSp>
          <p:nvGrpSpPr>
            <p:cNvPr id="36874" name="组合 11"/>
            <p:cNvGrpSpPr/>
            <p:nvPr/>
          </p:nvGrpSpPr>
          <p:grpSpPr>
            <a:xfrm rot="10800000">
              <a:off x="9602302" y="3359604"/>
              <a:ext cx="2750359" cy="131122"/>
              <a:chOff x="-2382" y="3188417"/>
              <a:chExt cx="2750359" cy="131122"/>
            </a:xfrm>
          </p:grpSpPr>
          <p:sp>
            <p:nvSpPr>
              <p:cNvPr id="13" name="矩形 2"/>
              <p:cNvSpPr/>
              <p:nvPr>
                <p:custDataLst>
                  <p:tags r:id="rId9"/>
                </p:custDataLst>
              </p:nvPr>
            </p:nvSpPr>
            <p:spPr>
              <a:xfrm>
                <a:off x="-2382" y="3198019"/>
                <a:ext cx="2684798" cy="111919"/>
              </a:xfrm>
              <a:custGeom>
                <a:avLst/>
                <a:gdLst>
                  <a:gd name="connsiteX0" fmla="*/ 0 w 2682416"/>
                  <a:gd name="connsiteY0" fmla="*/ 0 h 111919"/>
                  <a:gd name="connsiteX1" fmla="*/ 2682416 w 2682416"/>
                  <a:gd name="connsiteY1" fmla="*/ 0 h 111919"/>
                  <a:gd name="connsiteX2" fmla="*/ 2682416 w 2682416"/>
                  <a:gd name="connsiteY2" fmla="*/ 111919 h 111919"/>
                  <a:gd name="connsiteX3" fmla="*/ 0 w 2682416"/>
                  <a:gd name="connsiteY3" fmla="*/ 111919 h 111919"/>
                  <a:gd name="connsiteX4" fmla="*/ 0 w 2682416"/>
                  <a:gd name="connsiteY4" fmla="*/ 0 h 111919"/>
                  <a:gd name="connsiteX0-1" fmla="*/ 0 w 2684798"/>
                  <a:gd name="connsiteY0-2" fmla="*/ 50006 h 111919"/>
                  <a:gd name="connsiteX1-3" fmla="*/ 2684798 w 2684798"/>
                  <a:gd name="connsiteY1-4" fmla="*/ 0 h 111919"/>
                  <a:gd name="connsiteX2-5" fmla="*/ 2684798 w 2684798"/>
                  <a:gd name="connsiteY2-6" fmla="*/ 111919 h 111919"/>
                  <a:gd name="connsiteX3-7" fmla="*/ 2382 w 2684798"/>
                  <a:gd name="connsiteY3-8" fmla="*/ 111919 h 111919"/>
                  <a:gd name="connsiteX4-9" fmla="*/ 0 w 2684798"/>
                  <a:gd name="connsiteY4-10" fmla="*/ 50006 h 111919"/>
                  <a:gd name="connsiteX0-11" fmla="*/ 0 w 2684798"/>
                  <a:gd name="connsiteY0-12" fmla="*/ 50006 h 111919"/>
                  <a:gd name="connsiteX1-13" fmla="*/ 2684798 w 2684798"/>
                  <a:gd name="connsiteY1-14" fmla="*/ 0 h 111919"/>
                  <a:gd name="connsiteX2-15" fmla="*/ 2684798 w 2684798"/>
                  <a:gd name="connsiteY2-16" fmla="*/ 111919 h 111919"/>
                  <a:gd name="connsiteX3-17" fmla="*/ 1 w 2684798"/>
                  <a:gd name="connsiteY3-18" fmla="*/ 50007 h 111919"/>
                  <a:gd name="connsiteX4-19" fmla="*/ 0 w 2684798"/>
                  <a:gd name="connsiteY4-20" fmla="*/ 50006 h 1119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84798" h="111919">
                    <a:moveTo>
                      <a:pt x="0" y="50006"/>
                    </a:moveTo>
                    <a:lnTo>
                      <a:pt x="2684798" y="0"/>
                    </a:lnTo>
                    <a:lnTo>
                      <a:pt x="2684798" y="111919"/>
                    </a:lnTo>
                    <a:lnTo>
                      <a:pt x="1" y="50007"/>
                    </a:lnTo>
                    <a:lnTo>
                      <a:pt x="0" y="50006"/>
                    </a:lnTo>
                    <a:close/>
                  </a:path>
                </a:pathLst>
              </a:custGeom>
              <a:gradFill>
                <a:gsLst>
                  <a:gs pos="0">
                    <a:schemeClr val="accent1">
                      <a:lumMod val="5000"/>
                      <a:lumOff val="95000"/>
                      <a:alpha val="0"/>
                    </a:schemeClr>
                  </a:gs>
                  <a:gs pos="100000">
                    <a:schemeClr val="bg1">
                      <a:lumMod val="85000"/>
                      <a:alpha val="6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a:p>
            </p:txBody>
          </p:sp>
          <p:sp>
            <p:nvSpPr>
              <p:cNvPr id="14" name="矩形 13"/>
              <p:cNvSpPr/>
              <p:nvPr>
                <p:custDataLst>
                  <p:tags r:id="rId10"/>
                </p:custDataLst>
              </p:nvPr>
            </p:nvSpPr>
            <p:spPr>
              <a:xfrm rot="2700000">
                <a:off x="2616855" y="3188417"/>
                <a:ext cx="131122" cy="13112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a:p>
            </p:txBody>
          </p:sp>
        </p:grpSp>
      </p:grpSp>
      <p:sp>
        <p:nvSpPr>
          <p:cNvPr id="17" name="文本框 16"/>
          <p:cNvSpPr txBox="1"/>
          <p:nvPr userDrawn="1">
            <p:custDataLst>
              <p:tags r:id="rId11"/>
            </p:custDataLst>
          </p:nvPr>
        </p:nvSpPr>
        <p:spPr>
          <a:xfrm>
            <a:off x="-793088" y="4360024"/>
            <a:ext cx="2736651" cy="3154710"/>
          </a:xfrm>
          <a:prstGeom prst="rect">
            <a:avLst/>
          </a:prstGeom>
          <a:noFill/>
        </p:spPr>
        <p:txBody>
          <a:bodyPr wrap="none" rtlCol="0">
            <a:spAutoFit/>
          </a:bodyPr>
          <a:lstStyle/>
          <a:p>
            <a:pPr fontAlgn="base"/>
            <a:r>
              <a:rPr lang="zh-CN" altLang="en-US" sz="19900" strike="noStrike" noProof="1" dirty="0">
                <a:solidFill>
                  <a:srgbClr val="BDCBD1">
                    <a:alpha val="25000"/>
                  </a:srgbClr>
                </a:solidFill>
                <a:latin typeface="华文中宋" panose="02010600040101010101" pitchFamily="2" charset="-122"/>
                <a:ea typeface="华文中宋" panose="02010600040101010101" pitchFamily="2" charset="-122"/>
                <a:cs typeface="+mn-cs"/>
              </a:rPr>
              <a:t>字</a:t>
            </a:r>
            <a:endParaRPr lang="zh-CN" altLang="en-US" sz="19900" strike="noStrike" noProof="1" dirty="0">
              <a:solidFill>
                <a:srgbClr val="BDCBD1">
                  <a:alpha val="25000"/>
                </a:srgbClr>
              </a:solidFill>
              <a:latin typeface="华文中宋" panose="02010600040101010101" pitchFamily="2" charset="-122"/>
              <a:ea typeface="华文中宋" panose="02010600040101010101" pitchFamily="2" charset="-122"/>
            </a:endParaRPr>
          </a:p>
        </p:txBody>
      </p:sp>
      <p:sp>
        <p:nvSpPr>
          <p:cNvPr id="2" name="标题 1"/>
          <p:cNvSpPr>
            <a:spLocks noGrp="1"/>
          </p:cNvSpPr>
          <p:nvPr>
            <p:ph type="title" hasCustomPrompt="1"/>
          </p:nvPr>
        </p:nvSpPr>
        <p:spPr>
          <a:xfrm>
            <a:off x="2782021" y="2497976"/>
            <a:ext cx="6603090" cy="1862047"/>
          </a:xfrm>
        </p:spPr>
        <p:txBody>
          <a:bodyPr vert="horz" lIns="90000" tIns="46800" rIns="90000" bIns="46800" rtlCol="0" anchor="ctr" anchorCtr="0">
            <a:normAutofit/>
          </a:bodyPr>
          <a:lstStyle>
            <a:lvl1pPr marL="0" marR="0" algn="ctr" defTabSz="914400" rtl="0" eaLnBrk="1" fontAlgn="auto" latinLnBrk="0" hangingPunct="1">
              <a:lnSpc>
                <a:spcPct val="100000"/>
              </a:lnSpc>
              <a:buNone/>
              <a:defRPr kumimoji="0" lang="zh-CN" altLang="en-US" sz="11500" b="1" i="0" u="none" strike="noStrike" kern="1200" cap="none" spc="600" normalizeH="0" baseline="0" noProof="1" dirty="0">
                <a:solidFill>
                  <a:schemeClr val="tx1">
                    <a:lumMod val="85000"/>
                    <a:lumOff val="15000"/>
                  </a:schemeClr>
                </a:solidFill>
                <a:uFillTx/>
                <a:latin typeface="Arial" panose="020B0604020202020204" pitchFamily="34" charset="0"/>
                <a:ea typeface="汉仪尚巍手书W" pitchFamily="18" charset="-122"/>
                <a:cs typeface="+mj-cs"/>
                <a:sym typeface="+mn-ea"/>
              </a:defRPr>
            </a:lvl1pPr>
          </a:lstStyle>
          <a:p>
            <a:pPr lvl="0" fontAlgn="auto"/>
            <a:r>
              <a:rPr strike="noStrike" noProof="1" dirty="0">
                <a:sym typeface="+mn-ea"/>
              </a:rPr>
              <a:t>编辑标题</a:t>
            </a:r>
            <a:endParaRPr strike="noStrike" noProof="1" dirty="0">
              <a:sym typeface="+mn-ea"/>
            </a:endParaRPr>
          </a:p>
        </p:txBody>
      </p:sp>
      <p:sp>
        <p:nvSpPr>
          <p:cNvPr id="3" name="日期占位符 2"/>
          <p:cNvSpPr>
            <a:spLocks noGrp="1"/>
          </p:cNvSpPr>
          <p:nvPr>
            <p:ph type="dt" sz="half" idx="10"/>
            <p:custDataLst>
              <p:tags r:id="rId12"/>
            </p:custDataLst>
          </p:nvPr>
        </p:nvSpPr>
        <p:spPr>
          <a:xfrm>
            <a:off x="879475" y="6350000"/>
            <a:ext cx="2700338"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13"/>
            </p:custDataLst>
          </p:nvPr>
        </p:nvSpPr>
        <p:spPr>
          <a:xfrm>
            <a:off x="4116388" y="6350000"/>
            <a:ext cx="39592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14"/>
            </p:custDataLst>
          </p:nvPr>
        </p:nvSpPr>
        <p:spPr>
          <a:xfrm>
            <a:off x="8610600" y="6350000"/>
            <a:ext cx="2700338"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overrideClrMapping bg1="lt1" tx1="dk1" bg2="lt2" tx2="dk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通用">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fontAlgn="auto"/>
            <a:r>
              <a:rPr lang="zh-CN" altLang="en-US" strike="noStrike" noProof="1" dirty="0"/>
              <a:t>单击此处编辑母版标题样式</a:t>
            </a:r>
            <a:endParaRPr lang="zh-CN" altLang="en-US" strike="noStrike" noProof="1" dirty="0"/>
          </a:p>
        </p:txBody>
      </p:sp>
      <p:sp>
        <p:nvSpPr>
          <p:cNvPr id="3" name="日期占位符 2"/>
          <p:cNvSpPr>
            <a:spLocks noGrp="1"/>
          </p:cNvSpPr>
          <p:nvPr>
            <p:ph type="dt" sz="half" idx="10"/>
            <p:custDataLst>
              <p:tags r:id="rId3"/>
            </p:custDataLst>
          </p:nvPr>
        </p:nvSpPr>
        <p:spPr>
          <a:xfrm>
            <a:off x="879475" y="6350000"/>
            <a:ext cx="2700338"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fld id="{760FBDFE-C587-4B4C-A407-44438C67B59E}" type="datetimeFigureOut">
              <a:rPr lang="zh-CN" altLang="en-US" strike="noStrike" noProof="1" smtClean="0">
                <a:latin typeface="隶书" panose="02010509060101010101" pitchFamily="49" charset="-122"/>
                <a:ea typeface="隶书" panose="02010509060101010101" pitchFamily="49" charset="-122"/>
                <a:cs typeface="+mn-cs"/>
              </a:rPr>
            </a:fld>
            <a:endParaRPr lang="zh-CN" altLang="en-US" strike="noStrike" noProof="1"/>
          </a:p>
        </p:txBody>
      </p:sp>
      <p:sp>
        <p:nvSpPr>
          <p:cNvPr id="4" name="页脚占位符 3"/>
          <p:cNvSpPr>
            <a:spLocks noGrp="1"/>
          </p:cNvSpPr>
          <p:nvPr>
            <p:ph type="ftr" sz="quarter" idx="11"/>
            <p:custDataLst>
              <p:tags r:id="rId4"/>
            </p:custDataLst>
          </p:nvPr>
        </p:nvSpPr>
        <p:spPr>
          <a:xfrm>
            <a:off x="4116388" y="6350000"/>
            <a:ext cx="3959225"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5"/>
            </p:custDataLst>
          </p:nvPr>
        </p:nvSpPr>
        <p:spPr>
          <a:xfrm>
            <a:off x="8610600" y="6350000"/>
            <a:ext cx="2700338"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fld id="{49AE70B2-8BF9-45C0-BB95-33D1B9D3A854}" type="slidenum">
              <a:rPr lang="zh-CN" altLang="en-US" strike="noStrike" noProof="1" smtClean="0">
                <a:latin typeface="隶书" panose="02010509060101010101" pitchFamily="49" charset="-122"/>
                <a:ea typeface="隶书" panose="02010509060101010101" pitchFamily="49" charset="-122"/>
                <a:cs typeface="+mn-cs"/>
              </a:rPr>
            </a:fld>
            <a:endParaRPr lang="zh-CN" altLang="en-US" strike="noStrike" noProof="1" dirty="0"/>
          </a:p>
        </p:txBody>
      </p:sp>
    </p:spTree>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相框">
    <p:bg>
      <p:bgPr>
        <a:blipFill rotWithShape="0">
          <a:blip r:embed="rId2"/>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3"/>
            </p:custDataLst>
          </p:nvPr>
        </p:nvSpPr>
        <p:spPr>
          <a:xfrm>
            <a:off x="292100" y="304800"/>
            <a:ext cx="11607800" cy="6248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baseline="0" noProof="1">
              <a:latin typeface="隶书" panose="02010509060101010101" pitchFamily="49" charset="-122"/>
              <a:ea typeface="隶书" panose="02010509060101010101" pitchFamily="49" charset="-122"/>
            </a:endParaRPr>
          </a:p>
        </p:txBody>
      </p:sp>
      <p:grpSp>
        <p:nvGrpSpPr>
          <p:cNvPr id="38916" name="组合 9"/>
          <p:cNvGrpSpPr/>
          <p:nvPr userDrawn="1"/>
        </p:nvGrpSpPr>
        <p:grpSpPr>
          <a:xfrm>
            <a:off x="9720263" y="396875"/>
            <a:ext cx="2039937" cy="661988"/>
            <a:chOff x="9814560" y="164465"/>
            <a:chExt cx="2192655" cy="711835"/>
          </a:xfrm>
        </p:grpSpPr>
        <p:pic>
          <p:nvPicPr>
            <p:cNvPr id="38917" name="图片 13"/>
            <p:cNvPicPr>
              <a:picLocks noChangeAspect="1"/>
            </p:cNvPicPr>
            <p:nvPr userDrawn="1">
              <p:custDataLst>
                <p:tags r:id="rId4"/>
              </p:custDataLst>
            </p:nvPr>
          </p:nvPicPr>
          <p:blipFill>
            <a:blip r:embed="rId5"/>
            <a:stretch>
              <a:fillRect/>
            </a:stretch>
          </p:blipFill>
          <p:spPr>
            <a:xfrm>
              <a:off x="10479405" y="164465"/>
              <a:ext cx="1527810" cy="711835"/>
            </a:xfrm>
            <a:prstGeom prst="rect">
              <a:avLst/>
            </a:prstGeom>
            <a:noFill/>
            <a:ln w="9525">
              <a:noFill/>
            </a:ln>
          </p:spPr>
        </p:pic>
        <p:pic>
          <p:nvPicPr>
            <p:cNvPr id="38918" name="图片 14"/>
            <p:cNvPicPr>
              <a:picLocks noChangeAspect="1"/>
            </p:cNvPicPr>
            <p:nvPr userDrawn="1">
              <p:custDataLst>
                <p:tags r:id="rId6"/>
              </p:custDataLst>
            </p:nvPr>
          </p:nvPicPr>
          <p:blipFill>
            <a:blip r:embed="rId7"/>
            <a:stretch>
              <a:fillRect/>
            </a:stretch>
          </p:blipFill>
          <p:spPr>
            <a:xfrm flipH="1" flipV="1">
              <a:off x="9814560" y="347980"/>
              <a:ext cx="741045" cy="345440"/>
            </a:xfrm>
            <a:prstGeom prst="rect">
              <a:avLst/>
            </a:prstGeom>
            <a:noFill/>
            <a:ln w="9525">
              <a:noFill/>
            </a:ln>
          </p:spPr>
        </p:pic>
      </p:grpSp>
      <p:grpSp>
        <p:nvGrpSpPr>
          <p:cNvPr id="38919" name="组合 10"/>
          <p:cNvGrpSpPr/>
          <p:nvPr userDrawn="1"/>
        </p:nvGrpSpPr>
        <p:grpSpPr>
          <a:xfrm>
            <a:off x="450850" y="5737225"/>
            <a:ext cx="2089150" cy="736600"/>
            <a:chOff x="184785" y="5835650"/>
            <a:chExt cx="2512695" cy="886460"/>
          </a:xfrm>
        </p:grpSpPr>
        <p:pic>
          <p:nvPicPr>
            <p:cNvPr id="38920" name="图片 11"/>
            <p:cNvPicPr>
              <a:picLocks noChangeAspect="1"/>
            </p:cNvPicPr>
            <p:nvPr userDrawn="1">
              <p:custDataLst>
                <p:tags r:id="rId8"/>
              </p:custDataLst>
            </p:nvPr>
          </p:nvPicPr>
          <p:blipFill>
            <a:blip r:embed="rId9"/>
            <a:stretch>
              <a:fillRect/>
            </a:stretch>
          </p:blipFill>
          <p:spPr>
            <a:xfrm>
              <a:off x="184785" y="5957570"/>
              <a:ext cx="1771650" cy="764540"/>
            </a:xfrm>
            <a:prstGeom prst="rect">
              <a:avLst/>
            </a:prstGeom>
            <a:noFill/>
            <a:ln w="9525">
              <a:noFill/>
            </a:ln>
          </p:spPr>
        </p:pic>
        <p:pic>
          <p:nvPicPr>
            <p:cNvPr id="38921" name="图片 12"/>
            <p:cNvPicPr>
              <a:picLocks noChangeAspect="1"/>
            </p:cNvPicPr>
            <p:nvPr userDrawn="1">
              <p:custDataLst>
                <p:tags r:id="rId10"/>
              </p:custDataLst>
            </p:nvPr>
          </p:nvPicPr>
          <p:blipFill>
            <a:blip r:embed="rId11"/>
            <a:stretch>
              <a:fillRect/>
            </a:stretch>
          </p:blipFill>
          <p:spPr>
            <a:xfrm flipH="1" flipV="1">
              <a:off x="1956435" y="5835650"/>
              <a:ext cx="741045" cy="345440"/>
            </a:xfrm>
            <a:prstGeom prst="rect">
              <a:avLst/>
            </a:prstGeom>
            <a:noFill/>
            <a:ln w="9525">
              <a:noFill/>
            </a:ln>
          </p:spPr>
        </p:pic>
      </p:grpSp>
      <p:sp>
        <p:nvSpPr>
          <p:cNvPr id="2" name="标题 1"/>
          <p:cNvSpPr>
            <a:spLocks noGrp="1"/>
          </p:cNvSpPr>
          <p:nvPr userDrawn="1">
            <p:ph type="title" hasCustomPrompt="1"/>
          </p:nvPr>
        </p:nvSpPr>
        <p:spPr>
          <a:xfrm>
            <a:off x="1281600" y="1249200"/>
            <a:ext cx="9626400" cy="723600"/>
          </a:xfrm>
        </p:spPr>
        <p:txBody>
          <a:bodyPr lIns="90000" tIns="46800" rIns="90000" bIns="46800" anchor="ctr">
            <a:normAutofit/>
          </a:bodyPr>
          <a:lstStyle>
            <a:lvl1pPr>
              <a:defRPr sz="3200" baseline="0">
                <a:solidFill>
                  <a:schemeClr val="tx1">
                    <a:lumMod val="85000"/>
                    <a:lumOff val="15000"/>
                  </a:schemeClr>
                </a:solidFill>
                <a:latin typeface="Arial" panose="020B0604020202020204" pitchFamily="34" charset="0"/>
                <a:ea typeface="隶书" panose="02010509060101010101" pitchFamily="49" charset="-122"/>
              </a:defRPr>
            </a:lvl1pPr>
          </a:lstStyle>
          <a:p>
            <a:pPr fontAlgn="auto"/>
            <a:r>
              <a:rPr lang="zh-CN" altLang="en-US" strike="noStrike" noProof="1" dirty="0"/>
              <a:t>单击此处编辑标题</a:t>
            </a:r>
            <a:endParaRPr lang="zh-CN" altLang="en-US" strike="noStrike" noProof="1" dirty="0"/>
          </a:p>
        </p:txBody>
      </p:sp>
      <p:sp>
        <p:nvSpPr>
          <p:cNvPr id="7" name="内容占位符 6"/>
          <p:cNvSpPr>
            <a:spLocks noGrp="1"/>
          </p:cNvSpPr>
          <p:nvPr userDrawn="1">
            <p:ph sz="quarter" idx="13"/>
          </p:nvPr>
        </p:nvSpPr>
        <p:spPr>
          <a:xfrm>
            <a:off x="1281113" y="2163600"/>
            <a:ext cx="9626600" cy="34452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userDrawn="1">
            <p:ph type="dt" sz="half" idx="10"/>
            <p:custDataLst>
              <p:tags r:id="rId12"/>
            </p:custDataLst>
          </p:nvPr>
        </p:nvSpPr>
        <p:spPr>
          <a:xfrm>
            <a:off x="879475" y="6350000"/>
            <a:ext cx="2700338"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fld id="{760FBDFE-C587-4B4C-A407-44438C67B59E}" type="datetimeFigureOut">
              <a:rPr lang="zh-CN" altLang="en-US" strike="noStrike" noProof="1" smtClean="0">
                <a:latin typeface="隶书" panose="02010509060101010101" pitchFamily="49" charset="-122"/>
                <a:ea typeface="隶书" panose="02010509060101010101" pitchFamily="49" charset="-122"/>
                <a:cs typeface="+mn-cs"/>
              </a:rPr>
            </a:fld>
            <a:endParaRPr lang="zh-CN" altLang="en-US" strike="noStrike" noProof="1"/>
          </a:p>
        </p:txBody>
      </p:sp>
      <p:sp>
        <p:nvSpPr>
          <p:cNvPr id="4" name="页脚占位符 3"/>
          <p:cNvSpPr>
            <a:spLocks noGrp="1"/>
          </p:cNvSpPr>
          <p:nvPr userDrawn="1">
            <p:ph type="ftr" sz="quarter" idx="11"/>
            <p:custDataLst>
              <p:tags r:id="rId13"/>
            </p:custDataLst>
          </p:nvPr>
        </p:nvSpPr>
        <p:spPr>
          <a:xfrm>
            <a:off x="4116388" y="6350000"/>
            <a:ext cx="3959225"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endParaRPr lang="zh-CN" altLang="en-US" strike="noStrike" noProof="1" dirty="0"/>
          </a:p>
        </p:txBody>
      </p:sp>
      <p:sp>
        <p:nvSpPr>
          <p:cNvPr id="5" name="灯片编号占位符 4"/>
          <p:cNvSpPr>
            <a:spLocks noGrp="1"/>
          </p:cNvSpPr>
          <p:nvPr userDrawn="1">
            <p:ph type="sldNum" sz="quarter" idx="12"/>
            <p:custDataLst>
              <p:tags r:id="rId14"/>
            </p:custDataLst>
          </p:nvPr>
        </p:nvSpPr>
        <p:spPr>
          <a:xfrm>
            <a:off x="8610600" y="6350000"/>
            <a:ext cx="2700338"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fld id="{49AE70B2-8BF9-45C0-BB95-33D1B9D3A854}" type="slidenum">
              <a:rPr lang="zh-CN" altLang="en-US" strike="noStrike" noProof="1" smtClean="0">
                <a:latin typeface="隶书" panose="02010509060101010101" pitchFamily="49" charset="-122"/>
                <a:ea typeface="隶书" panose="02010509060101010101" pitchFamily="49" charset="-122"/>
                <a:cs typeface="+mn-cs"/>
              </a:rPr>
            </a:fld>
            <a:endParaRPr lang="zh-CN" altLang="en-US" strike="noStrike" noProof="1" dirty="0"/>
          </a:p>
        </p:txBody>
      </p:sp>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69930" y="443234"/>
            <a:ext cx="10852237" cy="441964"/>
          </a:xfrm>
        </p:spPr>
        <p:txBody>
          <a:bodyPr rtlCol="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stStyle>
          <a:p>
            <a:pPr lvl="0" fontAlgn="auto"/>
            <a:r>
              <a:rPr lang="zh-CN" altLang="en-US" strike="noStrike" noProof="1">
                <a:sym typeface="+mn-ea"/>
              </a:rPr>
              <a:t>单击此处编辑母版标题样式</a:t>
            </a:r>
            <a:endParaRPr strike="noStrike" noProof="1">
              <a:sym typeface="+mn-ea"/>
            </a:endParaRPr>
          </a:p>
        </p:txBody>
      </p:sp>
      <p:sp>
        <p:nvSpPr>
          <p:cNvPr id="3" name="图片占位符 2"/>
          <p:cNvSpPr>
            <a:spLocks noGrp="1"/>
          </p:cNvSpPr>
          <p:nvPr>
            <p:ph type="pic" idx="1"/>
          </p:nvPr>
        </p:nvSpPr>
        <p:spPr>
          <a:xfrm>
            <a:off x="669930" y="952508"/>
            <a:ext cx="5283242" cy="5388907"/>
          </a:xfrm>
        </p:spPr>
        <p:txBody>
          <a:bodyPr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fontAlgn="auto"/>
            <a:r>
              <a:rPr lang="zh-CN" altLang="en-US" strike="noStrike" noProof="1">
                <a:sym typeface="+mn-ea"/>
              </a:rPr>
              <a:t>单击图标添加图片</a:t>
            </a:r>
            <a:endParaRPr lang="zh-CN" altLang="en-US" strike="noStrike" noProof="1">
              <a:sym typeface="+mn-ea"/>
            </a:endParaRPr>
          </a:p>
        </p:txBody>
      </p:sp>
      <p:sp>
        <p:nvSpPr>
          <p:cNvPr id="4" name="文本占位符 3"/>
          <p:cNvSpPr>
            <a:spLocks noGrp="1"/>
          </p:cNvSpPr>
          <p:nvPr>
            <p:ph type="body" sz="half" idx="2"/>
          </p:nvPr>
        </p:nvSpPr>
        <p:spPr>
          <a:xfrm>
            <a:off x="6238925" y="952508"/>
            <a:ext cx="5283242" cy="5388907"/>
          </a:xfrm>
        </p:spPr>
        <p:txBody>
          <a:bodyPr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stStyle>
          <a:p>
            <a:pPr lvl="0" fontAlgn="auto"/>
            <a:r>
              <a:rPr lang="zh-CN" altLang="en-US" strike="noStrike" noProof="1"/>
              <a:t>单击此处</a:t>
            </a:r>
            <a:r>
              <a:rPr lang="zh-CN" altLang="en-US" strike="noStrike" noProof="1">
                <a:sym typeface="+mn-ea"/>
              </a:rPr>
              <a:t>编辑母版文本样式</a:t>
            </a:r>
            <a:endParaRPr lang="zh-CN" altLang="en-US" strike="noStrike" noProof="1">
              <a:sym typeface="+mn-ea"/>
            </a:endParaRPr>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微软雅黑" panose="020B0503020204020204" charset="-122"/>
              </a:rPr>
            </a:fld>
            <a:endParaRPr lang="zh-CN" altLang="en-US" strike="noStrike" noProof="1">
              <a:latin typeface="Arial" panose="020B0604020202020204" pitchFamily="34" charset="0"/>
            </a:endParaRPr>
          </a:p>
        </p:txBody>
      </p:sp>
    </p:spTree>
  </p:cSld>
  <p:clrMapOvr>
    <a:masterClrMapping/>
  </p:clrMapOvr>
  <p:hf sldNum="0"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左右">
    <p:bg>
      <p:bgPr>
        <a:blipFill rotWithShape="0">
          <a:blip r:embed="rId2"/>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3"/>
            </p:custDataLst>
          </p:nvPr>
        </p:nvSpPr>
        <p:spPr>
          <a:xfrm>
            <a:off x="0" y="0"/>
            <a:ext cx="4822825" cy="6865938"/>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800" strike="noStrike" baseline="0" noProof="1" dirty="0">
              <a:latin typeface="隶书" panose="02010509060101010101" pitchFamily="49" charset="-122"/>
              <a:ea typeface="隶书" panose="02010509060101010101" pitchFamily="49" charset="-122"/>
              <a:sym typeface="+mn-ea"/>
            </a:endParaRPr>
          </a:p>
        </p:txBody>
      </p:sp>
      <p:grpSp>
        <p:nvGrpSpPr>
          <p:cNvPr id="39940" name="组合 11"/>
          <p:cNvGrpSpPr/>
          <p:nvPr userDrawn="1"/>
        </p:nvGrpSpPr>
        <p:grpSpPr>
          <a:xfrm>
            <a:off x="184150" y="5835650"/>
            <a:ext cx="2513013" cy="885825"/>
            <a:chOff x="184785" y="5835650"/>
            <a:chExt cx="2512695" cy="886460"/>
          </a:xfrm>
        </p:grpSpPr>
        <p:pic>
          <p:nvPicPr>
            <p:cNvPr id="39941" name="图片 12"/>
            <p:cNvPicPr>
              <a:picLocks noChangeAspect="1"/>
            </p:cNvPicPr>
            <p:nvPr userDrawn="1">
              <p:custDataLst>
                <p:tags r:id="rId4"/>
              </p:custDataLst>
            </p:nvPr>
          </p:nvPicPr>
          <p:blipFill>
            <a:blip r:embed="rId5"/>
            <a:stretch>
              <a:fillRect/>
            </a:stretch>
          </p:blipFill>
          <p:spPr>
            <a:xfrm>
              <a:off x="184785" y="5957570"/>
              <a:ext cx="1771650" cy="764540"/>
            </a:xfrm>
            <a:prstGeom prst="rect">
              <a:avLst/>
            </a:prstGeom>
            <a:noFill/>
            <a:ln w="9525">
              <a:noFill/>
            </a:ln>
          </p:spPr>
        </p:pic>
        <p:pic>
          <p:nvPicPr>
            <p:cNvPr id="39942" name="图片 13"/>
            <p:cNvPicPr>
              <a:picLocks noChangeAspect="1"/>
            </p:cNvPicPr>
            <p:nvPr userDrawn="1">
              <p:custDataLst>
                <p:tags r:id="rId6"/>
              </p:custDataLst>
            </p:nvPr>
          </p:nvPicPr>
          <p:blipFill>
            <a:blip r:embed="rId7"/>
            <a:stretch>
              <a:fillRect/>
            </a:stretch>
          </p:blipFill>
          <p:spPr>
            <a:xfrm flipH="1" flipV="1">
              <a:off x="1956435" y="5835650"/>
              <a:ext cx="741045" cy="345440"/>
            </a:xfrm>
            <a:prstGeom prst="rect">
              <a:avLst/>
            </a:prstGeom>
            <a:noFill/>
            <a:ln w="9525">
              <a:noFill/>
            </a:ln>
          </p:spPr>
        </p:pic>
      </p:grpSp>
      <p:sp>
        <p:nvSpPr>
          <p:cNvPr id="2" name="标题 1"/>
          <p:cNvSpPr>
            <a:spLocks noGrp="1"/>
          </p:cNvSpPr>
          <p:nvPr>
            <p:ph type="title" hasCustomPrompt="1"/>
          </p:nvPr>
        </p:nvSpPr>
        <p:spPr>
          <a:xfrm>
            <a:off x="583200" y="770400"/>
            <a:ext cx="3960000" cy="882000"/>
          </a:xfrm>
        </p:spPr>
        <p:txBody>
          <a:bodyPr lIns="90000" tIns="46800" rIns="90000" bIns="46800" anchor="ctr">
            <a:normAutofit/>
          </a:bodyPr>
          <a:lstStyle>
            <a:lvl1pPr>
              <a:defRPr sz="3600" baseline="0">
                <a:solidFill>
                  <a:schemeClr val="tx1">
                    <a:lumMod val="85000"/>
                    <a:lumOff val="15000"/>
                  </a:schemeClr>
                </a:solidFill>
                <a:latin typeface="Arial" panose="020B0604020202020204" pitchFamily="34" charset="0"/>
                <a:ea typeface="隶书" panose="02010509060101010101" pitchFamily="49" charset="-122"/>
              </a:defRPr>
            </a:lvl1pPr>
          </a:lstStyle>
          <a:p>
            <a:pPr fontAlgn="auto"/>
            <a:r>
              <a:rPr lang="zh-CN" altLang="en-US" strike="noStrike" noProof="1" dirty="0"/>
              <a:t>单击编辑标题</a:t>
            </a:r>
            <a:endParaRPr lang="zh-CN" altLang="en-US" strike="noStrike" noProof="1" dirty="0"/>
          </a:p>
        </p:txBody>
      </p:sp>
      <p:sp>
        <p:nvSpPr>
          <p:cNvPr id="7" name="文本占位符 6"/>
          <p:cNvSpPr>
            <a:spLocks noGrp="1"/>
          </p:cNvSpPr>
          <p:nvPr>
            <p:ph type="body" sz="quarter" idx="13"/>
          </p:nvPr>
        </p:nvSpPr>
        <p:spPr>
          <a:xfrm>
            <a:off x="586800" y="1764000"/>
            <a:ext cx="3956400" cy="40932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9" name="内容占位符 8"/>
          <p:cNvSpPr>
            <a:spLocks noGrp="1"/>
          </p:cNvSpPr>
          <p:nvPr>
            <p:ph sz="quarter" idx="14"/>
          </p:nvPr>
        </p:nvSpPr>
        <p:spPr>
          <a:xfrm>
            <a:off x="5101200" y="769938"/>
            <a:ext cx="6480000" cy="5087937"/>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8"/>
            </p:custDataLst>
          </p:nvPr>
        </p:nvSpPr>
        <p:spPr>
          <a:xfrm>
            <a:off x="879475" y="6350000"/>
            <a:ext cx="2700338"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fld id="{760FBDFE-C587-4B4C-A407-44438C67B59E}" type="datetimeFigureOut">
              <a:rPr lang="zh-CN" altLang="en-US" strike="noStrike" noProof="1" smtClean="0">
                <a:latin typeface="隶书" panose="02010509060101010101" pitchFamily="49" charset="-122"/>
                <a:ea typeface="隶书" panose="02010509060101010101" pitchFamily="49"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4116388" y="6350000"/>
            <a:ext cx="3959225"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10"/>
            </p:custDataLst>
          </p:nvPr>
        </p:nvSpPr>
        <p:spPr>
          <a:xfrm>
            <a:off x="8610600" y="6350000"/>
            <a:ext cx="2700338"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fld id="{49AE70B2-8BF9-45C0-BB95-33D1B9D3A854}" type="slidenum">
              <a:rPr lang="zh-CN" altLang="en-US" strike="noStrike" noProof="1" smtClean="0">
                <a:latin typeface="隶书" panose="02010509060101010101" pitchFamily="49" charset="-122"/>
                <a:ea typeface="隶书" panose="02010509060101010101" pitchFamily="49" charset="-122"/>
                <a:cs typeface="+mn-cs"/>
              </a:rPr>
            </a:fld>
            <a:endParaRPr lang="zh-CN" altLang="en-US" strike="noStrike" noProof="1" dirty="0"/>
          </a:p>
        </p:txBody>
      </p:sp>
    </p:spTree>
  </p:cSld>
  <p:clrMapOvr>
    <a:overrideClrMapping bg1="lt1" tx1="dk1" bg2="lt2" tx2="dk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上下">
    <p:bg>
      <p:bgPr>
        <a:blipFill rotWithShape="0">
          <a:blip r:embed="rId2"/>
          <a:stretch>
            <a:fillRect/>
          </a:stretch>
        </a:blipFill>
        <a:effectLst/>
      </p:bgPr>
    </p:bg>
    <p:spTree>
      <p:nvGrpSpPr>
        <p:cNvPr id="1" name=""/>
        <p:cNvGrpSpPr/>
        <p:nvPr/>
      </p:nvGrpSpPr>
      <p:grpSpPr>
        <a:xfrm>
          <a:off x="0" y="0"/>
          <a:ext cx="0" cy="0"/>
          <a:chOff x="0" y="0"/>
          <a:chExt cx="0" cy="0"/>
        </a:xfrm>
      </p:grpSpPr>
      <p:sp>
        <p:nvSpPr>
          <p:cNvPr id="10" name="矩形 9"/>
          <p:cNvSpPr/>
          <p:nvPr userDrawn="1">
            <p:custDataLst>
              <p:tags r:id="rId3"/>
            </p:custDataLst>
          </p:nvPr>
        </p:nvSpPr>
        <p:spPr>
          <a:xfrm>
            <a:off x="0" y="0"/>
            <a:ext cx="12192000" cy="266382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800" strike="noStrike" baseline="0" noProof="1">
              <a:latin typeface="隶书" panose="02010509060101010101" pitchFamily="49" charset="-122"/>
              <a:ea typeface="隶书" panose="02010509060101010101" pitchFamily="49" charset="-122"/>
              <a:sym typeface="+mn-ea"/>
            </a:endParaRPr>
          </a:p>
        </p:txBody>
      </p:sp>
      <p:grpSp>
        <p:nvGrpSpPr>
          <p:cNvPr id="40964" name="组合 10"/>
          <p:cNvGrpSpPr/>
          <p:nvPr userDrawn="1"/>
        </p:nvGrpSpPr>
        <p:grpSpPr>
          <a:xfrm>
            <a:off x="9813925" y="165100"/>
            <a:ext cx="2193925" cy="711200"/>
            <a:chOff x="9814560" y="164465"/>
            <a:chExt cx="2192655" cy="711835"/>
          </a:xfrm>
        </p:grpSpPr>
        <p:pic>
          <p:nvPicPr>
            <p:cNvPr id="40965" name="图片 11"/>
            <p:cNvPicPr>
              <a:picLocks noChangeAspect="1"/>
            </p:cNvPicPr>
            <p:nvPr userDrawn="1">
              <p:custDataLst>
                <p:tags r:id="rId4"/>
              </p:custDataLst>
            </p:nvPr>
          </p:nvPicPr>
          <p:blipFill>
            <a:blip r:embed="rId5"/>
            <a:stretch>
              <a:fillRect/>
            </a:stretch>
          </p:blipFill>
          <p:spPr>
            <a:xfrm>
              <a:off x="10479405" y="164465"/>
              <a:ext cx="1527810" cy="711835"/>
            </a:xfrm>
            <a:prstGeom prst="rect">
              <a:avLst/>
            </a:prstGeom>
            <a:noFill/>
            <a:ln w="9525">
              <a:noFill/>
            </a:ln>
          </p:spPr>
        </p:pic>
        <p:pic>
          <p:nvPicPr>
            <p:cNvPr id="40966" name="图片 12"/>
            <p:cNvPicPr>
              <a:picLocks noChangeAspect="1"/>
            </p:cNvPicPr>
            <p:nvPr userDrawn="1">
              <p:custDataLst>
                <p:tags r:id="rId6"/>
              </p:custDataLst>
            </p:nvPr>
          </p:nvPicPr>
          <p:blipFill>
            <a:blip r:embed="rId7"/>
            <a:stretch>
              <a:fillRect/>
            </a:stretch>
          </p:blipFill>
          <p:spPr>
            <a:xfrm flipH="1" flipV="1">
              <a:off x="9814560" y="347980"/>
              <a:ext cx="741045" cy="345440"/>
            </a:xfrm>
            <a:prstGeom prst="rect">
              <a:avLst/>
            </a:prstGeom>
            <a:noFill/>
            <a:ln w="9525">
              <a:noFill/>
            </a:ln>
          </p:spPr>
        </p:pic>
      </p:grpSp>
      <p:sp>
        <p:nvSpPr>
          <p:cNvPr id="2" name="标题 1"/>
          <p:cNvSpPr>
            <a:spLocks noGrp="1"/>
          </p:cNvSpPr>
          <p:nvPr>
            <p:ph type="title"/>
          </p:nvPr>
        </p:nvSpPr>
        <p:spPr>
          <a:xfrm>
            <a:off x="612000" y="781200"/>
            <a:ext cx="10976400" cy="626400"/>
          </a:xfrm>
        </p:spPr>
        <p:txBody>
          <a:bodyPr lIns="90000" tIns="46800" rIns="90000" bIns="46800" anchor="ctr">
            <a:normAutofit/>
          </a:bodyPr>
          <a:lstStyle>
            <a:lvl1pPr algn="ctr">
              <a:defRPr sz="3600" baseline="0">
                <a:solidFill>
                  <a:schemeClr val="tx1">
                    <a:lumMod val="85000"/>
                    <a:lumOff val="15000"/>
                  </a:schemeClr>
                </a:solidFill>
                <a:latin typeface="Arial" panose="020B0604020202020204" pitchFamily="34" charset="0"/>
                <a:ea typeface="隶书" panose="02010509060101010101" pitchFamily="49" charset="-122"/>
              </a:defRPr>
            </a:lvl1pPr>
          </a:lstStyle>
          <a:p>
            <a:pPr fontAlgn="auto"/>
            <a:r>
              <a:rPr lang="zh-CN" altLang="en-US" strike="noStrike" noProof="1" dirty="0"/>
              <a:t>单击此处编辑母版标题样式</a:t>
            </a:r>
            <a:endParaRPr lang="zh-CN" altLang="en-US" strike="noStrike" noProof="1" dirty="0"/>
          </a:p>
        </p:txBody>
      </p:sp>
      <p:sp>
        <p:nvSpPr>
          <p:cNvPr id="7" name="文本占位符 6"/>
          <p:cNvSpPr>
            <a:spLocks noGrp="1"/>
          </p:cNvSpPr>
          <p:nvPr>
            <p:ph type="body" sz="quarter" idx="13"/>
          </p:nvPr>
        </p:nvSpPr>
        <p:spPr>
          <a:xfrm>
            <a:off x="612000" y="1659600"/>
            <a:ext cx="10975975" cy="828000"/>
          </a:xfrm>
        </p:spPr>
        <p:txBody>
          <a:bodyPr lIns="90000" tIns="46800" rIns="90000" bIns="46800">
            <a:normAutofit/>
          </a:bodyPr>
          <a:lstStyle>
            <a:lvl1pPr marL="0" indent="0" algn="ctr">
              <a:buNone/>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lvl="0" fontAlgn="auto"/>
            <a:r>
              <a:rPr lang="zh-CN" altLang="en-US" strike="noStrike" noProof="1" dirty="0"/>
              <a:t>单击此处编辑母版文本样式</a:t>
            </a:r>
            <a:endParaRPr lang="zh-CN" altLang="en-US" strike="noStrike" noProof="1" dirty="0"/>
          </a:p>
        </p:txBody>
      </p:sp>
      <p:sp>
        <p:nvSpPr>
          <p:cNvPr id="9" name="内容占位符 8"/>
          <p:cNvSpPr>
            <a:spLocks noGrp="1"/>
          </p:cNvSpPr>
          <p:nvPr>
            <p:ph sz="quarter" idx="14"/>
          </p:nvPr>
        </p:nvSpPr>
        <p:spPr>
          <a:xfrm>
            <a:off x="612775" y="2808000"/>
            <a:ext cx="10965600" cy="34308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8"/>
            </p:custDataLst>
          </p:nvPr>
        </p:nvSpPr>
        <p:spPr>
          <a:xfrm>
            <a:off x="879475" y="6350000"/>
            <a:ext cx="2700338"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fld id="{760FBDFE-C587-4B4C-A407-44438C67B59E}" type="datetimeFigureOut">
              <a:rPr lang="zh-CN" altLang="en-US" strike="noStrike" noProof="1" smtClean="0">
                <a:latin typeface="隶书" panose="02010509060101010101" pitchFamily="49" charset="-122"/>
                <a:ea typeface="隶书" panose="02010509060101010101" pitchFamily="49"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4116388" y="6350000"/>
            <a:ext cx="3959225"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10"/>
            </p:custDataLst>
          </p:nvPr>
        </p:nvSpPr>
        <p:spPr>
          <a:xfrm>
            <a:off x="8610600" y="6350000"/>
            <a:ext cx="2700338"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fld id="{49AE70B2-8BF9-45C0-BB95-33D1B9D3A854}" type="slidenum">
              <a:rPr lang="zh-CN" altLang="en-US" strike="noStrike" noProof="1" smtClean="0">
                <a:latin typeface="隶书" panose="02010509060101010101" pitchFamily="49" charset="-122"/>
                <a:ea typeface="隶书" panose="02010509060101010101" pitchFamily="49" charset="-122"/>
                <a:cs typeface="+mn-cs"/>
              </a:rPr>
            </a:fld>
            <a:endParaRPr lang="zh-CN" altLang="en-US" strike="noStrike" noProof="1" dirty="0"/>
          </a:p>
        </p:txBody>
      </p:sp>
    </p:spTree>
  </p:cSld>
  <p:clrMapOvr>
    <a:overrideClrMapping bg1="lt1" tx1="dk1" bg2="lt2" tx2="dk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下上">
    <p:bg>
      <p:bgPr>
        <a:blipFill rotWithShape="0">
          <a:blip r:embed="rId2"/>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3"/>
            </p:custDataLst>
          </p:nvPr>
        </p:nvSpPr>
        <p:spPr>
          <a:xfrm>
            <a:off x="0" y="5029200"/>
            <a:ext cx="12192000" cy="18288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800" strike="noStrike" baseline="0" noProof="1">
              <a:latin typeface="隶书" panose="02010509060101010101" pitchFamily="49" charset="-122"/>
              <a:ea typeface="隶书" panose="02010509060101010101" pitchFamily="49" charset="-122"/>
              <a:sym typeface="+mn-ea"/>
            </a:endParaRPr>
          </a:p>
        </p:txBody>
      </p:sp>
      <p:grpSp>
        <p:nvGrpSpPr>
          <p:cNvPr id="41988" name="组合 9"/>
          <p:cNvGrpSpPr/>
          <p:nvPr userDrawn="1"/>
        </p:nvGrpSpPr>
        <p:grpSpPr>
          <a:xfrm>
            <a:off x="184150" y="5835650"/>
            <a:ext cx="2513013" cy="885825"/>
            <a:chOff x="184785" y="5835650"/>
            <a:chExt cx="2512695" cy="886460"/>
          </a:xfrm>
        </p:grpSpPr>
        <p:pic>
          <p:nvPicPr>
            <p:cNvPr id="41989" name="图片 10"/>
            <p:cNvPicPr>
              <a:picLocks noChangeAspect="1"/>
            </p:cNvPicPr>
            <p:nvPr userDrawn="1">
              <p:custDataLst>
                <p:tags r:id="rId4"/>
              </p:custDataLst>
            </p:nvPr>
          </p:nvPicPr>
          <p:blipFill>
            <a:blip r:embed="rId5"/>
            <a:stretch>
              <a:fillRect/>
            </a:stretch>
          </p:blipFill>
          <p:spPr>
            <a:xfrm>
              <a:off x="184785" y="5957570"/>
              <a:ext cx="1771650" cy="764540"/>
            </a:xfrm>
            <a:prstGeom prst="rect">
              <a:avLst/>
            </a:prstGeom>
            <a:noFill/>
            <a:ln w="9525">
              <a:noFill/>
            </a:ln>
          </p:spPr>
        </p:pic>
        <p:pic>
          <p:nvPicPr>
            <p:cNvPr id="41990" name="图片 11"/>
            <p:cNvPicPr>
              <a:picLocks noChangeAspect="1"/>
            </p:cNvPicPr>
            <p:nvPr userDrawn="1">
              <p:custDataLst>
                <p:tags r:id="rId6"/>
              </p:custDataLst>
            </p:nvPr>
          </p:nvPicPr>
          <p:blipFill>
            <a:blip r:embed="rId7"/>
            <a:stretch>
              <a:fillRect/>
            </a:stretch>
          </p:blipFill>
          <p:spPr>
            <a:xfrm flipH="1" flipV="1">
              <a:off x="1956435" y="5835650"/>
              <a:ext cx="741045" cy="345440"/>
            </a:xfrm>
            <a:prstGeom prst="rect">
              <a:avLst/>
            </a:prstGeom>
            <a:noFill/>
            <a:ln w="9525">
              <a:noFill/>
            </a:ln>
          </p:spPr>
        </p:pic>
      </p:grpSp>
      <p:sp>
        <p:nvSpPr>
          <p:cNvPr id="2" name="标题 1"/>
          <p:cNvSpPr>
            <a:spLocks noGrp="1"/>
          </p:cNvSpPr>
          <p:nvPr>
            <p:ph type="title"/>
          </p:nvPr>
        </p:nvSpPr>
        <p:spPr>
          <a:xfrm>
            <a:off x="604800" y="669600"/>
            <a:ext cx="10976400" cy="565200"/>
          </a:xfrm>
        </p:spPr>
        <p:txBody>
          <a:bodyPr lIns="90000" tIns="46800" rIns="90000" bIns="46800" anchor="ctr">
            <a:normAutofit/>
          </a:bodyPr>
          <a:lstStyle>
            <a:lvl1pPr algn="ctr">
              <a:defRPr sz="3200" baseline="0">
                <a:solidFill>
                  <a:schemeClr val="tx1">
                    <a:lumMod val="85000"/>
                    <a:lumOff val="15000"/>
                  </a:schemeClr>
                </a:solidFill>
                <a:latin typeface="Arial" panose="020B0604020202020204" pitchFamily="34" charset="0"/>
                <a:ea typeface="隶书" panose="02010509060101010101" pitchFamily="49" charset="-122"/>
              </a:defRPr>
            </a:lvl1pPr>
          </a:lstStyle>
          <a:p>
            <a:pPr fontAlgn="auto"/>
            <a:r>
              <a:rPr lang="zh-CN" altLang="en-US" strike="noStrike" noProof="1" dirty="0"/>
              <a:t>单击此处编辑母版标题样式</a:t>
            </a:r>
            <a:endParaRPr lang="zh-CN" altLang="en-US" strike="noStrike" noProof="1" dirty="0"/>
          </a:p>
        </p:txBody>
      </p:sp>
      <p:sp>
        <p:nvSpPr>
          <p:cNvPr id="7" name="内容占位符 6"/>
          <p:cNvSpPr>
            <a:spLocks noGrp="1"/>
          </p:cNvSpPr>
          <p:nvPr>
            <p:ph sz="quarter" idx="13"/>
          </p:nvPr>
        </p:nvSpPr>
        <p:spPr>
          <a:xfrm>
            <a:off x="604837" y="1681200"/>
            <a:ext cx="10990800" cy="32112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9" name="文本占位符 8"/>
          <p:cNvSpPr>
            <a:spLocks noGrp="1"/>
          </p:cNvSpPr>
          <p:nvPr>
            <p:ph type="body" sz="quarter" idx="14"/>
          </p:nvPr>
        </p:nvSpPr>
        <p:spPr>
          <a:xfrm>
            <a:off x="594000" y="5180400"/>
            <a:ext cx="11001600" cy="1011600"/>
          </a:xfrm>
        </p:spPr>
        <p:txBody>
          <a:bodyPr lIns="90000" tIns="46800" rIns="90000" bIns="46800">
            <a:normAutofit/>
          </a:bodyPr>
          <a:lstStyle>
            <a:lvl1pPr marL="0" indent="0">
              <a:buNone/>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8"/>
            </p:custDataLst>
          </p:nvPr>
        </p:nvSpPr>
        <p:spPr>
          <a:xfrm>
            <a:off x="879475" y="6350000"/>
            <a:ext cx="2700338"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fld id="{760FBDFE-C587-4B4C-A407-44438C67B59E}" type="datetimeFigureOut">
              <a:rPr lang="zh-CN" altLang="en-US" strike="noStrike" noProof="1" smtClean="0">
                <a:latin typeface="隶书" panose="02010509060101010101" pitchFamily="49" charset="-122"/>
                <a:ea typeface="隶书" panose="02010509060101010101" pitchFamily="49"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4116388" y="6350000"/>
            <a:ext cx="3959225"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10"/>
            </p:custDataLst>
          </p:nvPr>
        </p:nvSpPr>
        <p:spPr>
          <a:xfrm>
            <a:off x="8610600" y="6350000"/>
            <a:ext cx="2700338"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fld id="{49AE70B2-8BF9-45C0-BB95-33D1B9D3A854}" type="slidenum">
              <a:rPr lang="zh-CN" altLang="en-US" strike="noStrike" noProof="1" smtClean="0">
                <a:latin typeface="隶书" panose="02010509060101010101" pitchFamily="49" charset="-122"/>
                <a:ea typeface="隶书" panose="02010509060101010101" pitchFamily="49" charset="-122"/>
                <a:cs typeface="+mn-cs"/>
              </a:rPr>
            </a:fld>
            <a:endParaRPr lang="zh-CN" altLang="en-US" strike="noStrike" noProof="1" dirty="0"/>
          </a:p>
        </p:txBody>
      </p:sp>
    </p:spTree>
  </p:cSld>
  <p:clrMapOvr>
    <a:overrideClrMapping bg1="lt1" tx1="dk1" bg2="lt2" tx2="dk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导航">
    <p:bg>
      <p:bgPr>
        <a:blipFill rotWithShape="0">
          <a:blip r:embed="rId2"/>
          <a:stretch>
            <a:fillRect/>
          </a:stretch>
        </a:blipFill>
        <a:effectLst/>
      </p:bgPr>
    </p:bg>
    <p:spTree>
      <p:nvGrpSpPr>
        <p:cNvPr id="1" name=""/>
        <p:cNvGrpSpPr/>
        <p:nvPr/>
      </p:nvGrpSpPr>
      <p:grpSpPr>
        <a:xfrm>
          <a:off x="0" y="0"/>
          <a:ext cx="0" cy="0"/>
          <a:chOff x="0" y="0"/>
          <a:chExt cx="0" cy="0"/>
        </a:xfrm>
      </p:grpSpPr>
      <p:sp>
        <p:nvSpPr>
          <p:cNvPr id="10" name="矩形 9"/>
          <p:cNvSpPr/>
          <p:nvPr userDrawn="1">
            <p:custDataLst>
              <p:tags r:id="rId3"/>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800" strike="noStrike" baseline="0" noProof="1">
              <a:latin typeface="隶书" panose="02010509060101010101" pitchFamily="49" charset="-122"/>
              <a:ea typeface="隶书" panose="02010509060101010101" pitchFamily="49" charset="-122"/>
              <a:sym typeface="+mn-ea"/>
            </a:endParaRPr>
          </a:p>
        </p:txBody>
      </p:sp>
      <p:grpSp>
        <p:nvGrpSpPr>
          <p:cNvPr id="43012" name="组合 15"/>
          <p:cNvGrpSpPr/>
          <p:nvPr userDrawn="1"/>
        </p:nvGrpSpPr>
        <p:grpSpPr>
          <a:xfrm>
            <a:off x="10229850" y="115888"/>
            <a:ext cx="1852613" cy="601662"/>
            <a:chOff x="9814560" y="164465"/>
            <a:chExt cx="2192655" cy="711835"/>
          </a:xfrm>
        </p:grpSpPr>
        <p:pic>
          <p:nvPicPr>
            <p:cNvPr id="43013" name="图片 16"/>
            <p:cNvPicPr>
              <a:picLocks noChangeAspect="1"/>
            </p:cNvPicPr>
            <p:nvPr userDrawn="1">
              <p:custDataLst>
                <p:tags r:id="rId4"/>
              </p:custDataLst>
            </p:nvPr>
          </p:nvPicPr>
          <p:blipFill>
            <a:blip r:embed="rId5"/>
            <a:stretch>
              <a:fillRect/>
            </a:stretch>
          </p:blipFill>
          <p:spPr>
            <a:xfrm>
              <a:off x="10479405" y="164465"/>
              <a:ext cx="1527810" cy="711835"/>
            </a:xfrm>
            <a:prstGeom prst="rect">
              <a:avLst/>
            </a:prstGeom>
            <a:noFill/>
            <a:ln w="9525">
              <a:noFill/>
            </a:ln>
          </p:spPr>
        </p:pic>
        <p:pic>
          <p:nvPicPr>
            <p:cNvPr id="43014" name="图片 17"/>
            <p:cNvPicPr>
              <a:picLocks noChangeAspect="1"/>
            </p:cNvPicPr>
            <p:nvPr userDrawn="1">
              <p:custDataLst>
                <p:tags r:id="rId6"/>
              </p:custDataLst>
            </p:nvPr>
          </p:nvPicPr>
          <p:blipFill>
            <a:blip r:embed="rId7"/>
            <a:stretch>
              <a:fillRect/>
            </a:stretch>
          </p:blipFill>
          <p:spPr>
            <a:xfrm flipH="1" flipV="1">
              <a:off x="9814560" y="347980"/>
              <a:ext cx="741045" cy="345440"/>
            </a:xfrm>
            <a:prstGeom prst="rect">
              <a:avLst/>
            </a:prstGeom>
            <a:noFill/>
            <a:ln w="9525">
              <a:noFill/>
            </a:ln>
          </p:spPr>
        </p:pic>
      </p:grpSp>
      <p:sp>
        <p:nvSpPr>
          <p:cNvPr id="2" name="标题 1"/>
          <p:cNvSpPr>
            <a:spLocks noGrp="1"/>
          </p:cNvSpPr>
          <p:nvPr>
            <p:ph type="title"/>
          </p:nvPr>
        </p:nvSpPr>
        <p:spPr>
          <a:xfrm>
            <a:off x="579600" y="237600"/>
            <a:ext cx="11037600" cy="441964"/>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fontAlgn="auto"/>
            <a:r>
              <a:rPr lang="zh-CN" altLang="en-US" strike="noStrike" noProof="1" dirty="0"/>
              <a:t>单击此处编辑母版标题样式</a:t>
            </a:r>
            <a:endParaRPr lang="zh-CN" altLang="en-US" strike="noStrike" noProof="1" dirty="0"/>
          </a:p>
        </p:txBody>
      </p:sp>
      <p:sp>
        <p:nvSpPr>
          <p:cNvPr id="7" name="内容占位符 6"/>
          <p:cNvSpPr>
            <a:spLocks noGrp="1"/>
          </p:cNvSpPr>
          <p:nvPr>
            <p:ph sz="quarter" idx="13"/>
          </p:nvPr>
        </p:nvSpPr>
        <p:spPr>
          <a:xfrm>
            <a:off x="579600" y="1663200"/>
            <a:ext cx="5342400" cy="28944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9" name="内容占位符 8"/>
          <p:cNvSpPr>
            <a:spLocks noGrp="1"/>
          </p:cNvSpPr>
          <p:nvPr>
            <p:ph sz="quarter" idx="14"/>
          </p:nvPr>
        </p:nvSpPr>
        <p:spPr>
          <a:xfrm>
            <a:off x="6242400" y="1663200"/>
            <a:ext cx="5367600" cy="28944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11" name="文本占位符 10"/>
          <p:cNvSpPr>
            <a:spLocks noGrp="1"/>
          </p:cNvSpPr>
          <p:nvPr>
            <p:ph type="body" sz="quarter" idx="15"/>
          </p:nvPr>
        </p:nvSpPr>
        <p:spPr>
          <a:xfrm>
            <a:off x="572400" y="4816800"/>
            <a:ext cx="5342400" cy="781200"/>
          </a:xfrm>
        </p:spPr>
        <p:txBody>
          <a:bodyPr lIns="90000" tIns="46800" rIns="90000" bIns="46800">
            <a:normAutofit/>
          </a:bodyPr>
          <a:lstStyle>
            <a:lvl1pPr marL="0" indent="0">
              <a:buNone/>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lvl="0" fontAlgn="auto"/>
            <a:r>
              <a:rPr lang="zh-CN" altLang="en-US" strike="noStrike" noProof="1" dirty="0"/>
              <a:t>单击此处编辑母版文本样式</a:t>
            </a:r>
            <a:endParaRPr lang="zh-CN" altLang="en-US" strike="noStrike" noProof="1" dirty="0"/>
          </a:p>
        </p:txBody>
      </p:sp>
      <p:sp>
        <p:nvSpPr>
          <p:cNvPr id="13" name="文本占位符 12"/>
          <p:cNvSpPr>
            <a:spLocks noGrp="1"/>
          </p:cNvSpPr>
          <p:nvPr>
            <p:ph type="body" sz="quarter" idx="16"/>
          </p:nvPr>
        </p:nvSpPr>
        <p:spPr>
          <a:xfrm>
            <a:off x="6253200" y="4813200"/>
            <a:ext cx="5367600" cy="781200"/>
          </a:xfrm>
        </p:spPr>
        <p:txBody>
          <a:bodyPr lIns="90000" tIns="46800" rIns="90000" bIns="46800">
            <a:normAutofit/>
          </a:bodyPr>
          <a:lstStyle>
            <a:lvl1pPr marL="0" indent="0">
              <a:buNone/>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8"/>
            </p:custDataLst>
          </p:nvPr>
        </p:nvSpPr>
        <p:spPr>
          <a:xfrm>
            <a:off x="879475" y="6350000"/>
            <a:ext cx="2700338"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fld id="{760FBDFE-C587-4B4C-A407-44438C67B59E}" type="datetimeFigureOut">
              <a:rPr lang="zh-CN" altLang="en-US" strike="noStrike" noProof="1" smtClean="0">
                <a:latin typeface="隶书" panose="02010509060101010101" pitchFamily="49" charset="-122"/>
                <a:ea typeface="隶书" panose="02010509060101010101" pitchFamily="49"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4116388" y="6350000"/>
            <a:ext cx="3959225"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10"/>
            </p:custDataLst>
          </p:nvPr>
        </p:nvSpPr>
        <p:spPr>
          <a:xfrm>
            <a:off x="8610600" y="6350000"/>
            <a:ext cx="2700338"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fld id="{49AE70B2-8BF9-45C0-BB95-33D1B9D3A854}" type="slidenum">
              <a:rPr lang="zh-CN" altLang="en-US" strike="noStrike" noProof="1" smtClean="0">
                <a:latin typeface="隶书" panose="02010509060101010101" pitchFamily="49" charset="-122"/>
                <a:ea typeface="隶书" panose="02010509060101010101" pitchFamily="49" charset="-122"/>
                <a:cs typeface="+mn-cs"/>
              </a:rPr>
            </a:fld>
            <a:endParaRPr lang="zh-CN" altLang="en-US" strike="noStrike" noProof="1" dirty="0"/>
          </a:p>
        </p:txBody>
      </p:sp>
    </p:spTree>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腰带">
    <p:bg>
      <p:bgPr>
        <a:blipFill rotWithShape="0">
          <a:blip r:embed="rId2"/>
          <a:stretch>
            <a:fillRect/>
          </a:stretch>
        </a:blipFill>
        <a:effectLst/>
      </p:bgPr>
    </p:bg>
    <p:spTree>
      <p:nvGrpSpPr>
        <p:cNvPr id="1" name=""/>
        <p:cNvGrpSpPr/>
        <p:nvPr/>
      </p:nvGrpSpPr>
      <p:grpSpPr>
        <a:xfrm>
          <a:off x="0" y="0"/>
          <a:ext cx="0" cy="0"/>
          <a:chOff x="0" y="0"/>
          <a:chExt cx="0" cy="0"/>
        </a:xfrm>
      </p:grpSpPr>
      <p:sp>
        <p:nvSpPr>
          <p:cNvPr id="10" name="矩形 9"/>
          <p:cNvSpPr/>
          <p:nvPr userDrawn="1">
            <p:custDataLst>
              <p:tags r:id="rId3"/>
            </p:custDataLst>
          </p:nvPr>
        </p:nvSpPr>
        <p:spPr>
          <a:xfrm>
            <a:off x="0" y="958850"/>
            <a:ext cx="12192000" cy="49403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800" strike="noStrike" baseline="0" noProof="1">
              <a:latin typeface="隶书" panose="02010509060101010101" pitchFamily="49" charset="-122"/>
              <a:ea typeface="隶书" panose="02010509060101010101" pitchFamily="49" charset="-122"/>
              <a:sym typeface="+mn-ea"/>
            </a:endParaRPr>
          </a:p>
        </p:txBody>
      </p:sp>
      <p:grpSp>
        <p:nvGrpSpPr>
          <p:cNvPr id="44036" name="组合 11"/>
          <p:cNvGrpSpPr/>
          <p:nvPr userDrawn="1"/>
        </p:nvGrpSpPr>
        <p:grpSpPr>
          <a:xfrm rot="5400000">
            <a:off x="10569575" y="3071813"/>
            <a:ext cx="2192338" cy="711200"/>
            <a:chOff x="9814560" y="164465"/>
            <a:chExt cx="2192655" cy="711835"/>
          </a:xfrm>
        </p:grpSpPr>
        <p:pic>
          <p:nvPicPr>
            <p:cNvPr id="44037" name="图片 12"/>
            <p:cNvPicPr>
              <a:picLocks noChangeAspect="1"/>
            </p:cNvPicPr>
            <p:nvPr userDrawn="1">
              <p:custDataLst>
                <p:tags r:id="rId4"/>
              </p:custDataLst>
            </p:nvPr>
          </p:nvPicPr>
          <p:blipFill>
            <a:blip r:embed="rId5"/>
            <a:stretch>
              <a:fillRect/>
            </a:stretch>
          </p:blipFill>
          <p:spPr>
            <a:xfrm>
              <a:off x="10479405" y="164465"/>
              <a:ext cx="1527810" cy="711835"/>
            </a:xfrm>
            <a:prstGeom prst="rect">
              <a:avLst/>
            </a:prstGeom>
            <a:noFill/>
            <a:ln w="9525">
              <a:noFill/>
            </a:ln>
          </p:spPr>
        </p:pic>
        <p:pic>
          <p:nvPicPr>
            <p:cNvPr id="44038" name="图片 13"/>
            <p:cNvPicPr>
              <a:picLocks noChangeAspect="1"/>
            </p:cNvPicPr>
            <p:nvPr userDrawn="1">
              <p:custDataLst>
                <p:tags r:id="rId6"/>
              </p:custDataLst>
            </p:nvPr>
          </p:nvPicPr>
          <p:blipFill>
            <a:blip r:embed="rId7"/>
            <a:stretch>
              <a:fillRect/>
            </a:stretch>
          </p:blipFill>
          <p:spPr>
            <a:xfrm flipH="1" flipV="1">
              <a:off x="9814560" y="347980"/>
              <a:ext cx="741045" cy="345440"/>
            </a:xfrm>
            <a:prstGeom prst="rect">
              <a:avLst/>
            </a:prstGeom>
            <a:noFill/>
            <a:ln w="9525">
              <a:noFill/>
            </a:ln>
          </p:spPr>
        </p:pic>
      </p:grpSp>
      <p:grpSp>
        <p:nvGrpSpPr>
          <p:cNvPr id="44039" name="组合 14"/>
          <p:cNvGrpSpPr/>
          <p:nvPr userDrawn="1"/>
        </p:nvGrpSpPr>
        <p:grpSpPr>
          <a:xfrm rot="5400000" flipH="1" flipV="1">
            <a:off x="-612775" y="3073400"/>
            <a:ext cx="2193925" cy="711200"/>
            <a:chOff x="9814560" y="164465"/>
            <a:chExt cx="2192655" cy="711835"/>
          </a:xfrm>
        </p:grpSpPr>
        <p:pic>
          <p:nvPicPr>
            <p:cNvPr id="44040" name="图片 15"/>
            <p:cNvPicPr>
              <a:picLocks noChangeAspect="1"/>
            </p:cNvPicPr>
            <p:nvPr userDrawn="1">
              <p:custDataLst>
                <p:tags r:id="rId8"/>
              </p:custDataLst>
            </p:nvPr>
          </p:nvPicPr>
          <p:blipFill>
            <a:blip r:embed="rId5"/>
            <a:stretch>
              <a:fillRect/>
            </a:stretch>
          </p:blipFill>
          <p:spPr>
            <a:xfrm>
              <a:off x="10479405" y="164465"/>
              <a:ext cx="1527810" cy="711835"/>
            </a:xfrm>
            <a:prstGeom prst="rect">
              <a:avLst/>
            </a:prstGeom>
            <a:noFill/>
            <a:ln w="9525">
              <a:noFill/>
            </a:ln>
          </p:spPr>
        </p:pic>
        <p:pic>
          <p:nvPicPr>
            <p:cNvPr id="44041" name="图片 16"/>
            <p:cNvPicPr>
              <a:picLocks noChangeAspect="1"/>
            </p:cNvPicPr>
            <p:nvPr userDrawn="1">
              <p:custDataLst>
                <p:tags r:id="rId9"/>
              </p:custDataLst>
            </p:nvPr>
          </p:nvPicPr>
          <p:blipFill>
            <a:blip r:embed="rId7"/>
            <a:stretch>
              <a:fillRect/>
            </a:stretch>
          </p:blipFill>
          <p:spPr>
            <a:xfrm flipH="1" flipV="1">
              <a:off x="9814560" y="347980"/>
              <a:ext cx="741045" cy="345440"/>
            </a:xfrm>
            <a:prstGeom prst="rect">
              <a:avLst/>
            </a:prstGeom>
            <a:noFill/>
            <a:ln w="9525">
              <a:noFill/>
            </a:ln>
          </p:spPr>
        </p:pic>
      </p:grpSp>
      <p:sp>
        <p:nvSpPr>
          <p:cNvPr id="2" name="标题 1"/>
          <p:cNvSpPr>
            <a:spLocks noGrp="1"/>
          </p:cNvSpPr>
          <p:nvPr>
            <p:ph type="title" hasCustomPrompt="1"/>
          </p:nvPr>
        </p:nvSpPr>
        <p:spPr>
          <a:xfrm>
            <a:off x="1522800" y="1339200"/>
            <a:ext cx="9144000" cy="2386800"/>
          </a:xfrm>
        </p:spPr>
        <p:txBody>
          <a:bodyPr lIns="90000" tIns="46800" rIns="90000" bIns="46800" anchor="b">
            <a:normAutofit/>
          </a:bodyPr>
          <a:lstStyle>
            <a:lvl1pPr algn="ctr">
              <a:defRPr sz="6000" baseline="0">
                <a:solidFill>
                  <a:schemeClr val="tx1">
                    <a:lumMod val="85000"/>
                    <a:lumOff val="15000"/>
                  </a:schemeClr>
                </a:solidFill>
                <a:latin typeface="Arial" panose="020B0604020202020204" pitchFamily="34" charset="0"/>
                <a:ea typeface="隶书" panose="02010509060101010101" pitchFamily="49" charset="-122"/>
              </a:defRPr>
            </a:lvl1pPr>
          </a:lstStyle>
          <a:p>
            <a:pPr fontAlgn="auto"/>
            <a:r>
              <a:rPr lang="zh-CN" altLang="en-US" strike="noStrike" noProof="1" dirty="0"/>
              <a:t>单击此处编辑标题</a:t>
            </a:r>
            <a:endParaRPr lang="zh-CN" altLang="en-US" strike="noStrike" noProof="1" dirty="0"/>
          </a:p>
        </p:txBody>
      </p:sp>
      <p:sp>
        <p:nvSpPr>
          <p:cNvPr id="7" name="文本占位符 6"/>
          <p:cNvSpPr>
            <a:spLocks noGrp="1"/>
          </p:cNvSpPr>
          <p:nvPr>
            <p:ph type="body" sz="quarter" idx="13"/>
          </p:nvPr>
        </p:nvSpPr>
        <p:spPr>
          <a:xfrm>
            <a:off x="1522413" y="3862800"/>
            <a:ext cx="9144000" cy="1656000"/>
          </a:xfrm>
        </p:spPr>
        <p:txBody>
          <a:bodyPr lIns="90000" tIns="46800" rIns="90000" bIns="46800">
            <a:normAutofit/>
          </a:bodyPr>
          <a:lstStyle>
            <a:lvl1pPr marL="0" indent="0" algn="ctr">
              <a:buNone/>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10"/>
            </p:custDataLst>
          </p:nvPr>
        </p:nvSpPr>
        <p:spPr>
          <a:xfrm>
            <a:off x="879475" y="6350000"/>
            <a:ext cx="2700338"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fld id="{760FBDFE-C587-4B4C-A407-44438C67B59E}" type="datetimeFigureOut">
              <a:rPr lang="zh-CN" altLang="en-US" strike="noStrike" noProof="1" smtClean="0">
                <a:latin typeface="隶书" panose="02010509060101010101" pitchFamily="49" charset="-122"/>
                <a:ea typeface="隶书" panose="02010509060101010101" pitchFamily="49" charset="-122"/>
                <a:cs typeface="+mn-cs"/>
              </a:rPr>
            </a:fld>
            <a:endParaRPr lang="zh-CN" altLang="en-US" strike="noStrike" noProof="1"/>
          </a:p>
        </p:txBody>
      </p:sp>
      <p:sp>
        <p:nvSpPr>
          <p:cNvPr id="4" name="页脚占位符 3"/>
          <p:cNvSpPr>
            <a:spLocks noGrp="1"/>
          </p:cNvSpPr>
          <p:nvPr>
            <p:ph type="ftr" sz="quarter" idx="11"/>
            <p:custDataLst>
              <p:tags r:id="rId11"/>
            </p:custDataLst>
          </p:nvPr>
        </p:nvSpPr>
        <p:spPr>
          <a:xfrm>
            <a:off x="4116388" y="6350000"/>
            <a:ext cx="3959225"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12"/>
            </p:custDataLst>
          </p:nvPr>
        </p:nvSpPr>
        <p:spPr>
          <a:xfrm>
            <a:off x="8610600" y="6350000"/>
            <a:ext cx="2700338" cy="315913"/>
          </a:xfrm>
          <a:prstGeom prst="rect">
            <a:avLst/>
          </a:prstGeom>
        </p:spPr>
        <p:txBody>
          <a:bodyPr vert="horz" lIns="91440" tIns="45720" rIns="91440" bIns="45720" rtlCol="0" anchor="ctr">
            <a:normAutofit/>
          </a:bodyPr>
          <a:lstStyle>
            <a:lvl1pPr>
              <a:defRPr baseline="0">
                <a:latin typeface="隶书" panose="02010509060101010101" pitchFamily="49" charset="-122"/>
                <a:ea typeface="隶书" panose="02010509060101010101" pitchFamily="49" charset="-122"/>
              </a:defRPr>
            </a:lvl1pPr>
          </a:lstStyle>
          <a:p>
            <a:pPr fontAlgn="base"/>
            <a:fld id="{49AE70B2-8BF9-45C0-BB95-33D1B9D3A854}" type="slidenum">
              <a:rPr lang="zh-CN" altLang="en-US" strike="noStrike" noProof="1" smtClean="0">
                <a:latin typeface="隶书" panose="02010509060101010101" pitchFamily="49" charset="-122"/>
                <a:ea typeface="隶书" panose="02010509060101010101" pitchFamily="49" charset="-122"/>
                <a:cs typeface="+mn-cs"/>
              </a:rPr>
            </a:fld>
            <a:endParaRPr lang="zh-CN" altLang="en-US" strike="noStrike" noProof="1"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0571135" y="952508"/>
            <a:ext cx="950984" cy="5388907"/>
          </a:xfrm>
        </p:spPr>
        <p:txBody>
          <a:bodyPr vert="eaVert" rtlCol="0" anchor="ctr">
            <a:no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stStyle>
          <a:p>
            <a:pPr lvl="0" fontAlgn="auto"/>
            <a:r>
              <a:rPr lang="zh-CN" altLang="en-US" strike="noStrike" noProof="1">
                <a:sym typeface="+mn-ea"/>
              </a:rPr>
              <a:t>单击此处编辑母版标题样式</a:t>
            </a:r>
            <a:endParaRPr strike="noStrike" noProof="1">
              <a:sym typeface="+mn-ea"/>
            </a:endParaRPr>
          </a:p>
        </p:txBody>
      </p:sp>
      <p:sp>
        <p:nvSpPr>
          <p:cNvPr id="3" name="竖排文字占位符 2"/>
          <p:cNvSpPr>
            <a:spLocks noGrp="1"/>
          </p:cNvSpPr>
          <p:nvPr>
            <p:ph type="body" orient="vert" idx="1"/>
          </p:nvPr>
        </p:nvSpPr>
        <p:spPr>
          <a:xfrm>
            <a:off x="669925" y="952500"/>
            <a:ext cx="9828101" cy="5388907"/>
          </a:xfrm>
        </p:spPr>
        <p:txBody>
          <a:bodyPr vert="eaVert"/>
          <a:lstStyle>
            <a:lvl1pPr indent="0" eaLnBrk="1" fontAlgn="auto" latinLnBrk="0" hangingPunct="1">
              <a:defRPr>
                <a:latin typeface="微软雅黑" panose="020B0503020204020204" charset="-122"/>
                <a:ea typeface="微软雅黑" panose="020B0503020204020204" charset="-122"/>
              </a:defRPr>
            </a:lvl1pPr>
            <a:lvl2pPr indent="0" eaLnBrk="1" fontAlgn="auto" latinLnBrk="0" hangingPunct="1">
              <a:defRPr>
                <a:latin typeface="微软雅黑" panose="020B0503020204020204" charset="-122"/>
                <a:ea typeface="微软雅黑" panose="020B0503020204020204" charset="-122"/>
              </a:defRPr>
            </a:lvl2pPr>
            <a:lvl3pPr indent="0" eaLnBrk="1" fontAlgn="auto" latinLnBrk="0" hangingPunct="1">
              <a:defRPr>
                <a:latin typeface="微软雅黑" panose="020B0503020204020204" charset="-122"/>
                <a:ea typeface="微软雅黑" panose="020B0503020204020204" charset="-122"/>
              </a:defRPr>
            </a:lvl3pPr>
            <a:lvl4pPr indent="0" eaLnBrk="1" fontAlgn="auto" latinLnBrk="0" hangingPunct="1">
              <a:defRPr>
                <a:latin typeface="微软雅黑" panose="020B0503020204020204" charset="-122"/>
                <a:ea typeface="微软雅黑" panose="020B0503020204020204" charset="-122"/>
              </a:defRPr>
            </a:lvl4pPr>
            <a:lvl5pPr indent="0" eaLnBrk="1" fontAlgn="auto" latinLnBrk="0" hangingPunct="1">
              <a:defRPr>
                <a:latin typeface="微软雅黑" panose="020B0503020204020204" charset="-122"/>
                <a:ea typeface="微软雅黑" panose="020B0503020204020204" charset="-122"/>
              </a:defRPr>
            </a:lvl5pPr>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微软雅黑" panose="020B0503020204020204" charset="-122"/>
              </a:rPr>
            </a:fld>
            <a:endParaRPr lang="zh-CN" altLang="en-US" strike="noStrike" noProof="1">
              <a:latin typeface="Arial" panose="020B0604020202020204" pitchFamily="34" charset="0"/>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51.xml"/><Relationship Id="rId16" Type="http://schemas.openxmlformats.org/officeDocument/2006/relationships/tags" Target="../tags/tag50.xml"/><Relationship Id="rId15" Type="http://schemas.openxmlformats.org/officeDocument/2006/relationships/tags" Target="../tags/tag49.xml"/><Relationship Id="rId14" Type="http://schemas.openxmlformats.org/officeDocument/2006/relationships/tags" Target="../tags/tag48.xml"/><Relationship Id="rId13" Type="http://schemas.openxmlformats.org/officeDocument/2006/relationships/tags" Target="../tags/tag47.xml"/><Relationship Id="rId12" Type="http://schemas.openxmlformats.org/officeDocument/2006/relationships/tags" Target="../tags/tag46.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5" Type="http://schemas.openxmlformats.org/officeDocument/2006/relationships/theme" Target="../theme/theme2.xml"/><Relationship Id="rId24" Type="http://schemas.openxmlformats.org/officeDocument/2006/relationships/tags" Target="../tags/tag184.xml"/><Relationship Id="rId23" Type="http://schemas.openxmlformats.org/officeDocument/2006/relationships/tags" Target="../tags/tag183.xml"/><Relationship Id="rId22" Type="http://schemas.openxmlformats.org/officeDocument/2006/relationships/tags" Target="../tags/tag182.xml"/><Relationship Id="rId21" Type="http://schemas.openxmlformats.org/officeDocument/2006/relationships/tags" Target="../tags/tag181.xml"/><Relationship Id="rId20" Type="http://schemas.openxmlformats.org/officeDocument/2006/relationships/tags" Target="../tags/tag180.xml"/><Relationship Id="rId2" Type="http://schemas.openxmlformats.org/officeDocument/2006/relationships/slideLayout" Target="../slideLayouts/slideLayout13.xml"/><Relationship Id="rId19" Type="http://schemas.openxmlformats.org/officeDocument/2006/relationships/tags" Target="../tags/tag179.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8.xml"/><Relationship Id="rId8" Type="http://schemas.openxmlformats.org/officeDocument/2006/relationships/slideLayout" Target="../slideLayouts/slideLayout37.xml"/><Relationship Id="rId7" Type="http://schemas.openxmlformats.org/officeDocument/2006/relationships/slideLayout" Target="../slideLayouts/slideLayout36.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3" Type="http://schemas.openxmlformats.org/officeDocument/2006/relationships/slideLayout" Target="../slideLayouts/slideLayout32.xml"/><Relationship Id="rId25" Type="http://schemas.openxmlformats.org/officeDocument/2006/relationships/theme" Target="../theme/theme3.xml"/><Relationship Id="rId24" Type="http://schemas.openxmlformats.org/officeDocument/2006/relationships/tags" Target="../tags/tag317.xml"/><Relationship Id="rId23" Type="http://schemas.openxmlformats.org/officeDocument/2006/relationships/tags" Target="../tags/tag316.xml"/><Relationship Id="rId22" Type="http://schemas.openxmlformats.org/officeDocument/2006/relationships/tags" Target="../tags/tag315.xml"/><Relationship Id="rId21" Type="http://schemas.openxmlformats.org/officeDocument/2006/relationships/tags" Target="../tags/tag314.xml"/><Relationship Id="rId20" Type="http://schemas.openxmlformats.org/officeDocument/2006/relationships/tags" Target="../tags/tag313.xml"/><Relationship Id="rId2" Type="http://schemas.openxmlformats.org/officeDocument/2006/relationships/slideLayout" Target="../slideLayouts/slideLayout31.xml"/><Relationship Id="rId19" Type="http://schemas.openxmlformats.org/officeDocument/2006/relationships/tags" Target="../tags/tag312.xml"/><Relationship Id="rId18" Type="http://schemas.openxmlformats.org/officeDocument/2006/relationships/slideLayout" Target="../slideLayouts/slideLayout47.xml"/><Relationship Id="rId17" Type="http://schemas.openxmlformats.org/officeDocument/2006/relationships/slideLayout" Target="../slideLayouts/slideLayout46.xml"/><Relationship Id="rId16" Type="http://schemas.openxmlformats.org/officeDocument/2006/relationships/slideLayout" Target="../slideLayouts/slideLayout45.xml"/><Relationship Id="rId15" Type="http://schemas.openxmlformats.org/officeDocument/2006/relationships/slideLayout" Target="../slideLayouts/slideLayout44.xml"/><Relationship Id="rId14" Type="http://schemas.openxmlformats.org/officeDocument/2006/relationships/slideLayout" Target="../slideLayouts/slideLayout43.xml"/><Relationship Id="rId13" Type="http://schemas.openxmlformats.org/officeDocument/2006/relationships/slideLayout" Target="../slideLayouts/slideLayout42.xml"/><Relationship Id="rId12" Type="http://schemas.openxmlformats.org/officeDocument/2006/relationships/slideLayout" Target="../slideLayouts/slideLayout41.xml"/><Relationship Id="rId11" Type="http://schemas.openxmlformats.org/officeDocument/2006/relationships/slideLayout" Target="../slideLayouts/slideLayout40.xml"/><Relationship Id="rId10" Type="http://schemas.openxmlformats.org/officeDocument/2006/relationships/slideLayout" Target="../slideLayouts/slideLayout39.xml"/><Relationship Id="rId1"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56.xml"/><Relationship Id="rId8" Type="http://schemas.openxmlformats.org/officeDocument/2006/relationships/slideLayout" Target="../slideLayouts/slideLayout55.xml"/><Relationship Id="rId7" Type="http://schemas.openxmlformats.org/officeDocument/2006/relationships/slideLayout" Target="../slideLayouts/slideLayout54.xml"/><Relationship Id="rId6" Type="http://schemas.openxmlformats.org/officeDocument/2006/relationships/slideLayout" Target="../slideLayouts/slideLayout53.xml"/><Relationship Id="rId5" Type="http://schemas.openxmlformats.org/officeDocument/2006/relationships/slideLayout" Target="../slideLayouts/slideLayout52.xml"/><Relationship Id="rId4" Type="http://schemas.openxmlformats.org/officeDocument/2006/relationships/slideLayout" Target="../slideLayouts/slideLayout51.xml"/><Relationship Id="rId3" Type="http://schemas.openxmlformats.org/officeDocument/2006/relationships/slideLayout" Target="../slideLayouts/slideLayout50.xml"/><Relationship Id="rId26" Type="http://schemas.openxmlformats.org/officeDocument/2006/relationships/theme" Target="../theme/theme4.xml"/><Relationship Id="rId25" Type="http://schemas.openxmlformats.org/officeDocument/2006/relationships/tags" Target="../tags/tag450.xml"/><Relationship Id="rId24" Type="http://schemas.openxmlformats.org/officeDocument/2006/relationships/tags" Target="../tags/tag449.xml"/><Relationship Id="rId23" Type="http://schemas.openxmlformats.org/officeDocument/2006/relationships/tags" Target="../tags/tag448.xml"/><Relationship Id="rId22" Type="http://schemas.openxmlformats.org/officeDocument/2006/relationships/tags" Target="../tags/tag447.xml"/><Relationship Id="rId21" Type="http://schemas.openxmlformats.org/officeDocument/2006/relationships/tags" Target="../tags/tag446.xml"/><Relationship Id="rId20" Type="http://schemas.openxmlformats.org/officeDocument/2006/relationships/tags" Target="../tags/tag445.xml"/><Relationship Id="rId2" Type="http://schemas.openxmlformats.org/officeDocument/2006/relationships/slideLayout" Target="../slideLayouts/slideLayout49.xml"/><Relationship Id="rId19" Type="http://schemas.openxmlformats.org/officeDocument/2006/relationships/slideLayout" Target="../slideLayouts/slideLayout66.xml"/><Relationship Id="rId18" Type="http://schemas.openxmlformats.org/officeDocument/2006/relationships/slideLayout" Target="../slideLayouts/slideLayout65.xml"/><Relationship Id="rId17" Type="http://schemas.openxmlformats.org/officeDocument/2006/relationships/slideLayout" Target="../slideLayouts/slideLayout64.xml"/><Relationship Id="rId16" Type="http://schemas.openxmlformats.org/officeDocument/2006/relationships/slideLayout" Target="../slideLayouts/slideLayout63.xml"/><Relationship Id="rId15" Type="http://schemas.openxmlformats.org/officeDocument/2006/relationships/slideLayout" Target="../slideLayouts/slideLayout62.xml"/><Relationship Id="rId14" Type="http://schemas.openxmlformats.org/officeDocument/2006/relationships/slideLayout" Target="../slideLayouts/slideLayout61.xml"/><Relationship Id="rId13" Type="http://schemas.openxmlformats.org/officeDocument/2006/relationships/slideLayout" Target="../slideLayouts/slideLayout60.xml"/><Relationship Id="rId12" Type="http://schemas.openxmlformats.org/officeDocument/2006/relationships/slideLayout" Target="../slideLayouts/slideLayout59.xml"/><Relationship Id="rId11" Type="http://schemas.openxmlformats.org/officeDocument/2006/relationships/slideLayout" Target="../slideLayouts/slideLayout58.xml"/><Relationship Id="rId10" Type="http://schemas.openxmlformats.org/officeDocument/2006/relationships/slideLayout" Target="../slideLayouts/slideLayout57.xml"/><Relationship Id="rId1"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75.xml"/><Relationship Id="rId8" Type="http://schemas.openxmlformats.org/officeDocument/2006/relationships/slideLayout" Target="../slideLayouts/slideLayout74.xml"/><Relationship Id="rId7" Type="http://schemas.openxmlformats.org/officeDocument/2006/relationships/slideLayout" Target="../slideLayouts/slideLayout73.xml"/><Relationship Id="rId6" Type="http://schemas.openxmlformats.org/officeDocument/2006/relationships/slideLayout" Target="../slideLayouts/slideLayout72.xml"/><Relationship Id="rId5" Type="http://schemas.openxmlformats.org/officeDocument/2006/relationships/slideLayout" Target="../slideLayouts/slideLayout71.xml"/><Relationship Id="rId4" Type="http://schemas.openxmlformats.org/officeDocument/2006/relationships/slideLayout" Target="../slideLayouts/slideLayout70.xml"/><Relationship Id="rId3" Type="http://schemas.openxmlformats.org/officeDocument/2006/relationships/slideLayout" Target="../slideLayouts/slideLayout69.xml"/><Relationship Id="rId25" Type="http://schemas.openxmlformats.org/officeDocument/2006/relationships/theme" Target="../theme/theme5.xml"/><Relationship Id="rId24" Type="http://schemas.openxmlformats.org/officeDocument/2006/relationships/tags" Target="../tags/tag583.xml"/><Relationship Id="rId23" Type="http://schemas.openxmlformats.org/officeDocument/2006/relationships/tags" Target="../tags/tag582.xml"/><Relationship Id="rId22" Type="http://schemas.openxmlformats.org/officeDocument/2006/relationships/tags" Target="../tags/tag581.xml"/><Relationship Id="rId21" Type="http://schemas.openxmlformats.org/officeDocument/2006/relationships/tags" Target="../tags/tag580.xml"/><Relationship Id="rId20" Type="http://schemas.openxmlformats.org/officeDocument/2006/relationships/tags" Target="../tags/tag579.xml"/><Relationship Id="rId2" Type="http://schemas.openxmlformats.org/officeDocument/2006/relationships/slideLayout" Target="../slideLayouts/slideLayout68.xml"/><Relationship Id="rId19" Type="http://schemas.openxmlformats.org/officeDocument/2006/relationships/tags" Target="../tags/tag578.xml"/><Relationship Id="rId18" Type="http://schemas.openxmlformats.org/officeDocument/2006/relationships/slideLayout" Target="../slideLayouts/slideLayout84.xml"/><Relationship Id="rId17" Type="http://schemas.openxmlformats.org/officeDocument/2006/relationships/slideLayout" Target="../slideLayouts/slideLayout83.xml"/><Relationship Id="rId16" Type="http://schemas.openxmlformats.org/officeDocument/2006/relationships/slideLayout" Target="../slideLayouts/slideLayout82.xml"/><Relationship Id="rId15" Type="http://schemas.openxmlformats.org/officeDocument/2006/relationships/slideLayout" Target="../slideLayouts/slideLayout81.xml"/><Relationship Id="rId14" Type="http://schemas.openxmlformats.org/officeDocument/2006/relationships/slideLayout" Target="../slideLayouts/slideLayout80.xml"/><Relationship Id="rId13" Type="http://schemas.openxmlformats.org/officeDocument/2006/relationships/slideLayout" Target="../slideLayouts/slideLayout79.xml"/><Relationship Id="rId12" Type="http://schemas.openxmlformats.org/officeDocument/2006/relationships/slideLayout" Target="../slideLayouts/slideLayout78.xml"/><Relationship Id="rId11" Type="http://schemas.openxmlformats.org/officeDocument/2006/relationships/slideLayout" Target="../slideLayouts/slideLayout77.xml"/><Relationship Id="rId10" Type="http://schemas.openxmlformats.org/officeDocument/2006/relationships/slideLayout" Target="../slideLayouts/slideLayout76.xml"/><Relationship Id="rId1"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标题占位符 1"/>
          <p:cNvSpPr>
            <a:spLocks noGrp="1"/>
          </p:cNvSpPr>
          <p:nvPr>
            <p:ph type="title"/>
            <p:custDataLst>
              <p:tags r:id="rId12"/>
            </p:custDataLst>
          </p:nvPr>
        </p:nvSpPr>
        <p:spPr>
          <a:xfrm>
            <a:off x="669925" y="442913"/>
            <a:ext cx="10852150" cy="442912"/>
          </a:xfrm>
          <a:prstGeom prst="rect">
            <a:avLst/>
          </a:prstGeom>
          <a:noFill/>
          <a:ln w="9525">
            <a:noFill/>
          </a:ln>
        </p:spPr>
        <p:txBody>
          <a:bodyPr vert="horz" wrap="square" lIns="101600" tIns="38100" rIns="76200" bIns="38100" anchor="t" anchorCtr="0"/>
          <a:p>
            <a:pPr lvl="0"/>
            <a:r>
              <a:rPr lang="zh-CN" altLang="en-US"/>
              <a:t>单击此处编辑母版标题样式</a:t>
            </a:r>
            <a:endParaRPr lang="zh-CN" altLang="en-US"/>
          </a:p>
        </p:txBody>
      </p:sp>
      <p:sp>
        <p:nvSpPr>
          <p:cNvPr id="1027" name="文本占位符 2"/>
          <p:cNvSpPr>
            <a:spLocks noGrp="1"/>
          </p:cNvSpPr>
          <p:nvPr>
            <p:ph type="body"/>
            <p:custDataLst>
              <p:tags r:id="rId13"/>
            </p:custDataLst>
          </p:nvPr>
        </p:nvSpPr>
        <p:spPr>
          <a:xfrm>
            <a:off x="669925" y="952500"/>
            <a:ext cx="10852150" cy="5389563"/>
          </a:xfrm>
          <a:prstGeom prst="rect">
            <a:avLst/>
          </a:prstGeom>
          <a:noFill/>
          <a:ln w="9525">
            <a:noFill/>
          </a:ln>
        </p:spPr>
        <p:txBody>
          <a:bodyPr vert="horz" wrap="square" lIns="101600" tIns="0" rIns="82550" bIns="0" anchor="t" anchorCtr="0"/>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custDataLst>
              <p:tags r:id="rId14"/>
            </p:custDataLst>
          </p:nvPr>
        </p:nvSpPr>
        <p:spPr>
          <a:xfrm>
            <a:off x="879475" y="6350000"/>
            <a:ext cx="2700338" cy="315913"/>
          </a:xfrm>
          <a:prstGeom prst="rect">
            <a:avLst/>
          </a:prstGeom>
        </p:spPr>
        <p:txBody>
          <a:bodyPr vert="horz" lIns="91440" tIns="45720" rIns="91440" bIns="45720" rtlCol="0" anchor="ctr">
            <a:normAutofit/>
          </a:bodyPr>
          <a:lstStyle>
            <a:lvl1pPr algn="l">
              <a:buFontTx/>
              <a:buNone/>
              <a:defRPr sz="900">
                <a:solidFill>
                  <a:schemeClr val="tx1">
                    <a:tint val="75000"/>
                  </a:schemeClr>
                </a:solidFill>
                <a:latin typeface="微软雅黑" panose="020B0503020204020204" charset="-122"/>
                <a:ea typeface="微软雅黑" panose="020B0503020204020204" charset="-122"/>
                <a:cs typeface="微软雅黑" panose="020B0503020204020204" charset="-122"/>
              </a:defRPr>
            </a:lvl1p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3"/>
            <p:custDataLst>
              <p:tags r:id="rId15"/>
            </p:custDataLst>
          </p:nvPr>
        </p:nvSpPr>
        <p:spPr>
          <a:xfrm>
            <a:off x="4116388" y="6350000"/>
            <a:ext cx="3959225" cy="315913"/>
          </a:xfrm>
          <a:prstGeom prst="rect">
            <a:avLst/>
          </a:prstGeom>
        </p:spPr>
        <p:txBody>
          <a:bodyPr vert="horz" lIns="91440" tIns="45720" rIns="91440" bIns="45720" rtlCol="0" anchor="ctr">
            <a:normAutofit/>
          </a:bodyPr>
          <a:lstStyle>
            <a:lvl1pPr algn="ctr">
              <a:buFontTx/>
              <a:buNone/>
              <a:defRPr sz="900" dirty="0">
                <a:solidFill>
                  <a:schemeClr val="tx1">
                    <a:tint val="75000"/>
                  </a:schemeClr>
                </a:solidFill>
                <a:latin typeface="微软雅黑" panose="020B0503020204020204" charset="-122"/>
                <a:ea typeface="微软雅黑" panose="020B0503020204020204" charset="-122"/>
                <a:cs typeface="微软雅黑" panose="020B0503020204020204" charset="-122"/>
              </a:defRPr>
            </a:lvl1p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4"/>
            <p:custDataLst>
              <p:tags r:id="rId16"/>
            </p:custDataLst>
          </p:nvPr>
        </p:nvSpPr>
        <p:spPr>
          <a:xfrm>
            <a:off x="8610600" y="6350000"/>
            <a:ext cx="2700338" cy="315913"/>
          </a:xfrm>
          <a:prstGeom prst="rect">
            <a:avLst/>
          </a:prstGeom>
        </p:spPr>
        <p:txBody>
          <a:bodyPr vert="horz" lIns="91440" tIns="45720" rIns="91440" bIns="45720" rtlCol="0" anchor="ctr">
            <a:normAutofit/>
          </a:bodyPr>
          <a:lstStyle>
            <a:lvl1pPr algn="r">
              <a:buFontTx/>
              <a:buNone/>
              <a:defRPr sz="900" smtClean="0">
                <a:solidFill>
                  <a:schemeClr val="tx1">
                    <a:tint val="75000"/>
                  </a:schemeClr>
                </a:solidFill>
                <a:latin typeface="微软雅黑" panose="020B0503020204020204" charset="-122"/>
                <a:cs typeface="微软雅黑" panose="020B0503020204020204" charset="-122"/>
              </a:defRPr>
            </a:lvl1p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微软雅黑" panose="020B0503020204020204" charset="-122"/>
              </a:rPr>
            </a:fld>
            <a:endParaRPr lang="zh-CN" altLang="en-US" strike="noStrike" noProof="1">
              <a:latin typeface="Arial" panose="020B0604020202020204" pitchFamily="34" charset="0"/>
            </a:endParaRPr>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buFontTx/>
              <a:buNone/>
              <a:defRPr/>
            </a:pPr>
            <a:endParaRPr lang="zh-CN" altLang="en-US" sz="135" strike="noStrike" noProof="1">
              <a:latin typeface="微软雅黑" panose="020B0503020204020204" charset="-122"/>
              <a:cs typeface="微软雅黑" panose="020B0503020204020204"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1" fontAlgn="base" hangingPunct="1">
        <a:spcBef>
          <a:spcPct val="0"/>
        </a:spcBef>
        <a:spcAft>
          <a:spcPct val="0"/>
        </a:spcAft>
        <a:defRPr sz="1800" b="1" kern="1200" spc="200">
          <a:solidFill>
            <a:schemeClr val="tx1"/>
          </a:solidFill>
          <a:latin typeface="微软雅黑" panose="020B0503020204020204" charset="-122"/>
          <a:ea typeface="微软雅黑" panose="020B0503020204020204" charset="-122"/>
          <a:cs typeface="微软雅黑" panose="020B0503020204020204" charset="-122"/>
        </a:defRPr>
      </a:lvl1pPr>
      <a:lvl2pPr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2pPr>
      <a:lvl3pPr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3pPr>
      <a:lvl4pPr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4pPr>
      <a:lvl5pPr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5pPr>
      <a:lvl6pPr marL="457200"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6pPr>
      <a:lvl7pPr marL="914400"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7pPr>
      <a:lvl8pPr marL="1371600"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8pPr>
      <a:lvl9pPr marL="1828800"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9pPr>
    </p:titleStyle>
    <p:bodyStyle>
      <a:lvl1pPr marL="171450" indent="-171450" algn="l" rtl="0" eaLnBrk="1" fontAlgn="base" hangingPunct="1">
        <a:lnSpc>
          <a:spcPct val="130000"/>
        </a:lnSpc>
        <a:spcBef>
          <a:spcPct val="0"/>
        </a:spcBef>
        <a:spcAft>
          <a:spcPts val="1000"/>
        </a:spcAft>
        <a:buFont typeface="Arial" panose="020B0604020202020204" pitchFamily="34" charset="0"/>
        <a:buChar char="•"/>
        <a:defRPr sz="1200" kern="1200" spc="150">
          <a:solidFill>
            <a:schemeClr val="tx1"/>
          </a:solidFill>
          <a:latin typeface="微软雅黑" panose="020B0503020204020204" charset="-122"/>
          <a:ea typeface="微软雅黑" panose="020B0503020204020204" charset="-122"/>
          <a:cs typeface="微软雅黑" panose="020B0503020204020204" charset="-122"/>
        </a:defRPr>
      </a:lvl1pPr>
      <a:lvl2pPr marL="514350" indent="-171450" algn="l" defTabSz="0" rtl="0" eaLnBrk="1" fontAlgn="base" hangingPunct="1">
        <a:lnSpc>
          <a:spcPct val="130000"/>
        </a:lnSpc>
        <a:spcBef>
          <a:spcPct val="0"/>
        </a:spcBef>
        <a:spcAft>
          <a:spcPts val="1000"/>
        </a:spcAft>
        <a:buFont typeface="Arial" panose="020B0604020202020204" pitchFamily="34" charset="0"/>
        <a:buChar char="•"/>
        <a:tabLst>
          <a:tab pos="1207135" algn="l"/>
        </a:tabLst>
        <a:defRPr sz="1200" kern="1200" spc="150">
          <a:solidFill>
            <a:schemeClr val="tx1"/>
          </a:solidFill>
          <a:latin typeface="微软雅黑" panose="020B0503020204020204" charset="-122"/>
          <a:ea typeface="微软雅黑" panose="020B0503020204020204" charset="-122"/>
          <a:cs typeface="微软雅黑" panose="020B0503020204020204" charset="-122"/>
        </a:defRPr>
      </a:lvl2pPr>
      <a:lvl3pPr marL="857250" indent="-171450" algn="l" defTabSz="0" rtl="0" eaLnBrk="1" fontAlgn="base" hangingPunct="1">
        <a:lnSpc>
          <a:spcPct val="130000"/>
        </a:lnSpc>
        <a:spcBef>
          <a:spcPct val="0"/>
        </a:spcBef>
        <a:spcAft>
          <a:spcPts val="1000"/>
        </a:spcAft>
        <a:buFont typeface="Arial" panose="020B0604020202020204" pitchFamily="34" charset="0"/>
        <a:buChar char="•"/>
        <a:tabLst>
          <a:tab pos="1207135" algn="l"/>
        </a:tabLst>
        <a:defRPr sz="1200" kern="1200" spc="150">
          <a:solidFill>
            <a:schemeClr val="tx1"/>
          </a:solidFill>
          <a:latin typeface="微软雅黑" panose="020B0503020204020204" charset="-122"/>
          <a:ea typeface="微软雅黑" panose="020B0503020204020204" charset="-122"/>
          <a:cs typeface="微软雅黑" panose="020B0503020204020204" charset="-122"/>
        </a:defRPr>
      </a:lvl3pPr>
      <a:lvl4pPr marL="1200150" indent="-171450" algn="l" defTabSz="0" rtl="0" eaLnBrk="1" fontAlgn="base" hangingPunct="1">
        <a:lnSpc>
          <a:spcPct val="130000"/>
        </a:lnSpc>
        <a:spcBef>
          <a:spcPct val="0"/>
        </a:spcBef>
        <a:spcAft>
          <a:spcPts val="1000"/>
        </a:spcAft>
        <a:buFont typeface="Arial" panose="020B0604020202020204" pitchFamily="34" charset="0"/>
        <a:buChar char="•"/>
        <a:tabLst>
          <a:tab pos="1207135" algn="l"/>
        </a:tabLst>
        <a:defRPr sz="1200" kern="1200" spc="150">
          <a:solidFill>
            <a:schemeClr val="tx1"/>
          </a:solidFill>
          <a:latin typeface="微软雅黑" panose="020B0503020204020204" charset="-122"/>
          <a:ea typeface="微软雅黑" panose="020B0503020204020204" charset="-122"/>
          <a:cs typeface="微软雅黑" panose="020B0503020204020204" charset="-122"/>
        </a:defRPr>
      </a:lvl4pPr>
      <a:lvl5pPr marL="1543050" indent="-171450" algn="l" defTabSz="0" rtl="0" eaLnBrk="1" fontAlgn="base" hangingPunct="1">
        <a:lnSpc>
          <a:spcPct val="130000"/>
        </a:lnSpc>
        <a:spcBef>
          <a:spcPct val="0"/>
        </a:spcBef>
        <a:spcAft>
          <a:spcPts val="1000"/>
        </a:spcAft>
        <a:buFont typeface="Arial" panose="020B0604020202020204" pitchFamily="34" charset="0"/>
        <a:buChar char="•"/>
        <a:tabLst>
          <a:tab pos="1207135" algn="l"/>
        </a:tabLst>
        <a:defRPr sz="1200" kern="1200" spc="150">
          <a:solidFill>
            <a:schemeClr val="tx1"/>
          </a:solidFill>
          <a:latin typeface="微软雅黑" panose="020B0503020204020204" charset="-122"/>
          <a:ea typeface="微软雅黑" panose="020B0503020204020204" charset="-122"/>
          <a:cs typeface="微软雅黑" panose="020B050302020402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标题占位符 1"/>
          <p:cNvSpPr>
            <a:spLocks noGrp="1"/>
          </p:cNvSpPr>
          <p:nvPr>
            <p:ph type="title"/>
            <p:custDataLst>
              <p:tags r:id="rId19"/>
            </p:custDataLst>
          </p:nvPr>
        </p:nvSpPr>
        <p:spPr>
          <a:xfrm>
            <a:off x="669925" y="442913"/>
            <a:ext cx="10852150" cy="442912"/>
          </a:xfrm>
          <a:prstGeom prst="rect">
            <a:avLst/>
          </a:prstGeom>
          <a:noFill/>
          <a:ln w="9525">
            <a:noFill/>
          </a:ln>
        </p:spPr>
        <p:txBody>
          <a:bodyPr vert="horz" lIns="90170" tIns="46990" rIns="90170" bIns="46990" anchor="t" anchorCtr="0"/>
          <a:p>
            <a:pPr lvl="0"/>
            <a:r>
              <a:rPr lang="zh-CN" altLang="en-US" dirty="0"/>
              <a:t>单击此处编辑母版标题样式</a:t>
            </a:r>
            <a:endParaRPr lang="zh-CN" altLang="en-US" dirty="0"/>
          </a:p>
        </p:txBody>
      </p:sp>
      <p:sp>
        <p:nvSpPr>
          <p:cNvPr id="2051" name="文本占位符 2"/>
          <p:cNvSpPr>
            <a:spLocks noGrp="1"/>
          </p:cNvSpPr>
          <p:nvPr>
            <p:ph type="body"/>
            <p:custDataLst>
              <p:tags r:id="rId20"/>
            </p:custDataLst>
          </p:nvPr>
        </p:nvSpPr>
        <p:spPr>
          <a:xfrm>
            <a:off x="669925" y="952500"/>
            <a:ext cx="10852150" cy="5389563"/>
          </a:xfrm>
          <a:prstGeom prst="rect">
            <a:avLst/>
          </a:prstGeom>
          <a:noFill/>
          <a:ln w="9525">
            <a:noFill/>
          </a:ln>
        </p:spPr>
        <p:txBody>
          <a:bodyPr vert="horz" lIns="90170" tIns="46990" rIns="90170" bIns="46990"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475" y="6350000"/>
            <a:ext cx="2700338" cy="315913"/>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3"/>
            <p:custDataLst>
              <p:tags r:id="rId22"/>
            </p:custDataLst>
          </p:nvPr>
        </p:nvSpPr>
        <p:spPr>
          <a:xfrm>
            <a:off x="4116388" y="6350000"/>
            <a:ext cx="3959225" cy="315913"/>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pPr fontAlgn="base"/>
            <a:endParaRPr lang="zh-CN" altLang="en-US" strike="noStrike" noProof="1" dirty="0"/>
          </a:p>
        </p:txBody>
      </p:sp>
      <p:sp>
        <p:nvSpPr>
          <p:cNvPr id="6" name="灯片编号占位符 5"/>
          <p:cNvSpPr>
            <a:spLocks noGrp="1"/>
          </p:cNvSpPr>
          <p:nvPr>
            <p:ph type="sldNum" sz="quarter" idx="4"/>
            <p:custDataLst>
              <p:tags r:id="rId23"/>
            </p:custDataLst>
          </p:nvPr>
        </p:nvSpPr>
        <p:spPr>
          <a:xfrm>
            <a:off x="8610600" y="6350000"/>
            <a:ext cx="2700338" cy="315913"/>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a:solidFill>
                <a:schemeClr val="lt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hf sldNum="0" hdr="0" ftr="0" dt="0"/>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隶书" panose="02010509060101010101" pitchFamily="49"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pitchFamily="49"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pitchFamily="49"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pitchFamily="49"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pitchFamily="49"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074" name="标题占位符 1"/>
          <p:cNvSpPr>
            <a:spLocks noGrp="1"/>
          </p:cNvSpPr>
          <p:nvPr>
            <p:ph type="title"/>
            <p:custDataLst>
              <p:tags r:id="rId19"/>
            </p:custDataLst>
          </p:nvPr>
        </p:nvSpPr>
        <p:spPr>
          <a:xfrm>
            <a:off x="669925" y="442913"/>
            <a:ext cx="10852150" cy="442912"/>
          </a:xfrm>
          <a:prstGeom prst="rect">
            <a:avLst/>
          </a:prstGeom>
          <a:noFill/>
          <a:ln w="9525">
            <a:noFill/>
          </a:ln>
        </p:spPr>
        <p:txBody>
          <a:bodyPr vert="horz" lIns="90170" tIns="46990" rIns="90170" bIns="46990" anchor="t" anchorCtr="0"/>
          <a:p>
            <a:pPr lvl="0"/>
            <a:r>
              <a:rPr lang="zh-CN" altLang="en-US" dirty="0"/>
              <a:t>单击此处编辑母版标题样式</a:t>
            </a:r>
            <a:endParaRPr lang="zh-CN" altLang="en-US" dirty="0"/>
          </a:p>
        </p:txBody>
      </p:sp>
      <p:sp>
        <p:nvSpPr>
          <p:cNvPr id="3075" name="文本占位符 2"/>
          <p:cNvSpPr>
            <a:spLocks noGrp="1"/>
          </p:cNvSpPr>
          <p:nvPr>
            <p:ph type="body"/>
            <p:custDataLst>
              <p:tags r:id="rId20"/>
            </p:custDataLst>
          </p:nvPr>
        </p:nvSpPr>
        <p:spPr>
          <a:xfrm>
            <a:off x="669925" y="952500"/>
            <a:ext cx="10852150" cy="5389563"/>
          </a:xfrm>
          <a:prstGeom prst="rect">
            <a:avLst/>
          </a:prstGeom>
          <a:noFill/>
          <a:ln w="9525">
            <a:noFill/>
          </a:ln>
        </p:spPr>
        <p:txBody>
          <a:bodyPr vert="horz" lIns="90170" tIns="46990" rIns="90170" bIns="46990"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475" y="6350000"/>
            <a:ext cx="2700338" cy="315913"/>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3"/>
            <p:custDataLst>
              <p:tags r:id="rId22"/>
            </p:custDataLst>
          </p:nvPr>
        </p:nvSpPr>
        <p:spPr>
          <a:xfrm>
            <a:off x="4116388" y="6350000"/>
            <a:ext cx="3959225" cy="315913"/>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pPr fontAlgn="base"/>
            <a:endParaRPr lang="zh-CN" altLang="en-US" strike="noStrike" noProof="1" dirty="0"/>
          </a:p>
        </p:txBody>
      </p:sp>
      <p:sp>
        <p:nvSpPr>
          <p:cNvPr id="6" name="灯片编号占位符 5"/>
          <p:cNvSpPr>
            <a:spLocks noGrp="1"/>
          </p:cNvSpPr>
          <p:nvPr>
            <p:ph type="sldNum" sz="quarter" idx="4"/>
            <p:custDataLst>
              <p:tags r:id="rId23"/>
            </p:custDataLst>
          </p:nvPr>
        </p:nvSpPr>
        <p:spPr>
          <a:xfrm>
            <a:off x="8610600" y="6350000"/>
            <a:ext cx="2700338" cy="315913"/>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Lst>
  <p:hf sldNum="0" hdr="0" ftr="0" dt="0"/>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隶书" panose="02010509060101010101" pitchFamily="49"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pitchFamily="49"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pitchFamily="49"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pitchFamily="49"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pitchFamily="49"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4098" name="标题占位符 1"/>
          <p:cNvSpPr>
            <a:spLocks noGrp="1"/>
          </p:cNvSpPr>
          <p:nvPr>
            <p:ph type="title"/>
            <p:custDataLst>
              <p:tags r:id="rId20"/>
            </p:custDataLst>
          </p:nvPr>
        </p:nvSpPr>
        <p:spPr>
          <a:xfrm>
            <a:off x="669925" y="442913"/>
            <a:ext cx="10852150" cy="442912"/>
          </a:xfrm>
          <a:prstGeom prst="rect">
            <a:avLst/>
          </a:prstGeom>
          <a:noFill/>
          <a:ln w="9525">
            <a:noFill/>
          </a:ln>
        </p:spPr>
        <p:txBody>
          <a:bodyPr vert="horz" lIns="90170" tIns="46990" rIns="90170" bIns="46990" anchor="t" anchorCtr="0"/>
          <a:p>
            <a:pPr lvl="0"/>
            <a:r>
              <a:rPr lang="zh-CN" altLang="en-US" dirty="0"/>
              <a:t>单击此处编辑母版标题样式</a:t>
            </a:r>
            <a:endParaRPr lang="zh-CN" altLang="en-US" dirty="0"/>
          </a:p>
        </p:txBody>
      </p:sp>
      <p:sp>
        <p:nvSpPr>
          <p:cNvPr id="4099" name="文本占位符 2"/>
          <p:cNvSpPr>
            <a:spLocks noGrp="1"/>
          </p:cNvSpPr>
          <p:nvPr>
            <p:ph type="body"/>
            <p:custDataLst>
              <p:tags r:id="rId21"/>
            </p:custDataLst>
          </p:nvPr>
        </p:nvSpPr>
        <p:spPr>
          <a:xfrm>
            <a:off x="669925" y="952500"/>
            <a:ext cx="10852150" cy="5389563"/>
          </a:xfrm>
          <a:prstGeom prst="rect">
            <a:avLst/>
          </a:prstGeom>
          <a:noFill/>
          <a:ln w="9525">
            <a:noFill/>
          </a:ln>
        </p:spPr>
        <p:txBody>
          <a:bodyPr vert="horz" lIns="90170" tIns="46990" rIns="90170" bIns="46990"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2"/>
            </p:custDataLst>
          </p:nvPr>
        </p:nvSpPr>
        <p:spPr>
          <a:xfrm>
            <a:off x="879475" y="6350000"/>
            <a:ext cx="2700338" cy="315913"/>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3"/>
            <p:custDataLst>
              <p:tags r:id="rId23"/>
            </p:custDataLst>
          </p:nvPr>
        </p:nvSpPr>
        <p:spPr>
          <a:xfrm>
            <a:off x="4116388" y="6350000"/>
            <a:ext cx="3959225" cy="315913"/>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pPr fontAlgn="base"/>
            <a:endParaRPr lang="zh-CN" altLang="en-US" strike="noStrike" noProof="1" dirty="0"/>
          </a:p>
        </p:txBody>
      </p:sp>
      <p:sp>
        <p:nvSpPr>
          <p:cNvPr id="6" name="灯片编号占位符 5"/>
          <p:cNvSpPr>
            <a:spLocks noGrp="1"/>
          </p:cNvSpPr>
          <p:nvPr>
            <p:ph type="sldNum" sz="quarter" idx="4"/>
            <p:custDataLst>
              <p:tags r:id="rId24"/>
            </p:custDataLst>
          </p:nvPr>
        </p:nvSpPr>
        <p:spPr>
          <a:xfrm>
            <a:off x="8610600" y="6350000"/>
            <a:ext cx="2700338" cy="315913"/>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
        <p:nvSpPr>
          <p:cNvPr id="7" name="KSO_TEMPLATE" hidden="1"/>
          <p:cNvSpPr/>
          <p:nvPr userDrawn="1">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a:p>
        </p:txBody>
      </p:sp>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Lst>
  <p:hf sldNum="0" hdr="0" ftr="0" dt="0"/>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隶书" panose="02010509060101010101" pitchFamily="49"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pitchFamily="49"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pitchFamily="49"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pitchFamily="49"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pitchFamily="49"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074" name="标题占位符 1"/>
          <p:cNvSpPr>
            <a:spLocks noGrp="1"/>
          </p:cNvSpPr>
          <p:nvPr>
            <p:ph type="title"/>
            <p:custDataLst>
              <p:tags r:id="rId19"/>
            </p:custDataLst>
          </p:nvPr>
        </p:nvSpPr>
        <p:spPr>
          <a:xfrm>
            <a:off x="669925" y="442913"/>
            <a:ext cx="10852150" cy="442912"/>
          </a:xfrm>
          <a:prstGeom prst="rect">
            <a:avLst/>
          </a:prstGeom>
          <a:noFill/>
          <a:ln w="9525">
            <a:noFill/>
          </a:ln>
        </p:spPr>
        <p:txBody>
          <a:bodyPr vert="horz" lIns="90170" tIns="46990" rIns="90170" bIns="46990" anchor="t" anchorCtr="0"/>
          <a:p>
            <a:pPr lvl="0"/>
            <a:r>
              <a:rPr lang="zh-CN" altLang="en-US" dirty="0"/>
              <a:t>单击此处编辑母版标题样式</a:t>
            </a:r>
            <a:endParaRPr lang="zh-CN" altLang="en-US" dirty="0"/>
          </a:p>
        </p:txBody>
      </p:sp>
      <p:sp>
        <p:nvSpPr>
          <p:cNvPr id="3075" name="文本占位符 2"/>
          <p:cNvSpPr>
            <a:spLocks noGrp="1"/>
          </p:cNvSpPr>
          <p:nvPr>
            <p:ph type="body"/>
            <p:custDataLst>
              <p:tags r:id="rId20"/>
            </p:custDataLst>
          </p:nvPr>
        </p:nvSpPr>
        <p:spPr>
          <a:xfrm>
            <a:off x="669925" y="952500"/>
            <a:ext cx="10852150" cy="5389563"/>
          </a:xfrm>
          <a:prstGeom prst="rect">
            <a:avLst/>
          </a:prstGeom>
          <a:noFill/>
          <a:ln w="9525">
            <a:noFill/>
          </a:ln>
        </p:spPr>
        <p:txBody>
          <a:bodyPr vert="horz" lIns="90170" tIns="46990" rIns="90170" bIns="46990"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475" y="6350000"/>
            <a:ext cx="2700338" cy="315913"/>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3"/>
            <p:custDataLst>
              <p:tags r:id="rId22"/>
            </p:custDataLst>
          </p:nvPr>
        </p:nvSpPr>
        <p:spPr>
          <a:xfrm>
            <a:off x="4116388" y="6350000"/>
            <a:ext cx="3959225" cy="315913"/>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pPr fontAlgn="base"/>
            <a:endParaRPr lang="zh-CN" altLang="en-US" strike="noStrike" noProof="1" dirty="0"/>
          </a:p>
        </p:txBody>
      </p:sp>
      <p:sp>
        <p:nvSpPr>
          <p:cNvPr id="6" name="灯片编号占位符 5"/>
          <p:cNvSpPr>
            <a:spLocks noGrp="1"/>
          </p:cNvSpPr>
          <p:nvPr>
            <p:ph type="sldNum" sz="quarter" idx="4"/>
            <p:custDataLst>
              <p:tags r:id="rId23"/>
            </p:custDataLst>
          </p:nvPr>
        </p:nvSpPr>
        <p:spPr>
          <a:xfrm>
            <a:off x="8610600" y="6350000"/>
            <a:ext cx="2700338" cy="315913"/>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a:p>
        </p:txBody>
      </p:sp>
    </p:spTree>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Lst>
  <p:hf sldNum="0" hdr="0" ftr="0" dt="0"/>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隶书" panose="02010509060101010101" pitchFamily="49"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pitchFamily="49"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pitchFamily="49"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pitchFamily="49"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pitchFamily="49"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584.xml"/><Relationship Id="rId1" Type="http://schemas.openxmlformats.org/officeDocument/2006/relationships/image" Target="../media/image14.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36.xml"/><Relationship Id="rId3" Type="http://schemas.openxmlformats.org/officeDocument/2006/relationships/tags" Target="../tags/tag596.xml"/><Relationship Id="rId2" Type="http://schemas.openxmlformats.org/officeDocument/2006/relationships/slide" Target="slide31.xml"/><Relationship Id="rId1" Type="http://schemas.openxmlformats.org/officeDocument/2006/relationships/image" Target="../media/image22.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3.xml"/><Relationship Id="rId3" Type="http://schemas.openxmlformats.org/officeDocument/2006/relationships/tags" Target="../tags/tag597.xml"/><Relationship Id="rId2" Type="http://schemas.openxmlformats.org/officeDocument/2006/relationships/slide" Target="slide32.xml"/><Relationship Id="rId1" Type="http://schemas.openxmlformats.org/officeDocument/2006/relationships/image" Target="../media/image22.pn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36.xml"/><Relationship Id="rId5" Type="http://schemas.openxmlformats.org/officeDocument/2006/relationships/tags" Target="../tags/tag598.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54.xml"/><Relationship Id="rId4" Type="http://schemas.openxmlformats.org/officeDocument/2006/relationships/tags" Target="../tags/tag599.xml"/><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openxmlformats.org/officeDocument/2006/relationships/tags" Target="../tags/tag600.xml"/><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tags" Target="../tags/tag601.xml"/><Relationship Id="rId1" Type="http://schemas.openxmlformats.org/officeDocument/2006/relationships/image" Target="../media/image22.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54.xml"/><Relationship Id="rId3" Type="http://schemas.openxmlformats.org/officeDocument/2006/relationships/tags" Target="../tags/tag602.xml"/><Relationship Id="rId2" Type="http://schemas.openxmlformats.org/officeDocument/2006/relationships/image" Target="../media/image34.png"/><Relationship Id="rId1" Type="http://schemas.openxmlformats.org/officeDocument/2006/relationships/image" Target="../media/image22.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54.xml"/><Relationship Id="rId3" Type="http://schemas.openxmlformats.org/officeDocument/2006/relationships/tags" Target="../tags/tag603.xml"/><Relationship Id="rId2" Type="http://schemas.openxmlformats.org/officeDocument/2006/relationships/image" Target="../media/image36.png"/><Relationship Id="rId1" Type="http://schemas.openxmlformats.org/officeDocument/2006/relationships/image" Target="../media/image35.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3.xml"/><Relationship Id="rId3" Type="http://schemas.openxmlformats.org/officeDocument/2006/relationships/tags" Target="../tags/tag604.xml"/><Relationship Id="rId2" Type="http://schemas.openxmlformats.org/officeDocument/2006/relationships/image" Target="../media/image37.jpeg"/><Relationship Id="rId1" Type="http://schemas.openxmlformats.org/officeDocument/2006/relationships/image" Target="../media/image35.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54.xml"/><Relationship Id="rId3" Type="http://schemas.openxmlformats.org/officeDocument/2006/relationships/tags" Target="../tags/tag605.xml"/><Relationship Id="rId2" Type="http://schemas.openxmlformats.org/officeDocument/2006/relationships/image" Target="../media/image38.png"/><Relationship Id="rId1" Type="http://schemas.openxmlformats.org/officeDocument/2006/relationships/image" Target="../media/image35.pn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36.xml"/><Relationship Id="rId5" Type="http://schemas.openxmlformats.org/officeDocument/2006/relationships/tags" Target="../tags/tag585.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jpeg"/></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54.xml"/><Relationship Id="rId5" Type="http://schemas.openxmlformats.org/officeDocument/2006/relationships/tags" Target="../tags/tag607.xml"/><Relationship Id="rId4" Type="http://schemas.openxmlformats.org/officeDocument/2006/relationships/image" Target="../media/image40.jpeg"/><Relationship Id="rId3" Type="http://schemas.openxmlformats.org/officeDocument/2006/relationships/tags" Target="../tags/tag606.xml"/><Relationship Id="rId2" Type="http://schemas.openxmlformats.org/officeDocument/2006/relationships/image" Target="../media/image39.jpeg"/><Relationship Id="rId1"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tags" Target="../tags/tag608.xml"/><Relationship Id="rId1" Type="http://schemas.openxmlformats.org/officeDocument/2006/relationships/image" Target="../media/image35.png"/></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54.xml"/><Relationship Id="rId6" Type="http://schemas.openxmlformats.org/officeDocument/2006/relationships/tags" Target="../tags/tag610.xml"/><Relationship Id="rId5" Type="http://schemas.openxmlformats.org/officeDocument/2006/relationships/image" Target="../media/image42.png"/><Relationship Id="rId4" Type="http://schemas.openxmlformats.org/officeDocument/2006/relationships/image" Target="../media/image41.jpeg"/><Relationship Id="rId3" Type="http://schemas.openxmlformats.org/officeDocument/2006/relationships/tags" Target="../tags/tag609.xml"/><Relationship Id="rId2" Type="http://schemas.openxmlformats.org/officeDocument/2006/relationships/image" Target="../media/image16.png"/><Relationship Id="rId1"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tags" Target="../tags/tag611.xml"/><Relationship Id="rId1"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openxmlformats.org/officeDocument/2006/relationships/tags" Target="../tags/tag612.xml"/><Relationship Id="rId1" Type="http://schemas.openxmlformats.org/officeDocument/2006/relationships/image" Target="../media/image35.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54.xml"/><Relationship Id="rId3" Type="http://schemas.openxmlformats.org/officeDocument/2006/relationships/tags" Target="../tags/tag613.xml"/><Relationship Id="rId2" Type="http://schemas.openxmlformats.org/officeDocument/2006/relationships/image" Target="../media/image44.png"/><Relationship Id="rId1"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tags" Target="../tags/tag614.xml"/><Relationship Id="rId1" Type="http://schemas.openxmlformats.org/officeDocument/2006/relationships/image" Target="../media/image43.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54.xml"/><Relationship Id="rId4" Type="http://schemas.openxmlformats.org/officeDocument/2006/relationships/tags" Target="../tags/tag615.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openxmlformats.org/officeDocument/2006/relationships/tags" Target="../tags/tag616.xml"/><Relationship Id="rId1"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openxmlformats.org/officeDocument/2006/relationships/tags" Target="../tags/tag617.xml"/><Relationship Id="rId1" Type="http://schemas.openxmlformats.org/officeDocument/2006/relationships/image" Target="../media/image47.pn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36.xml"/><Relationship Id="rId5" Type="http://schemas.openxmlformats.org/officeDocument/2006/relationships/tags" Target="../tags/tag586.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svg"/><Relationship Id="rId1" Type="http://schemas.openxmlformats.org/officeDocument/2006/relationships/image" Target="../media/image19.pn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3.xml"/><Relationship Id="rId3" Type="http://schemas.openxmlformats.org/officeDocument/2006/relationships/tags" Target="../tags/tag618.xml"/><Relationship Id="rId2" Type="http://schemas.openxmlformats.org/officeDocument/2006/relationships/slide" Target="slide9.xml"/><Relationship Id="rId1" Type="http://schemas.openxmlformats.org/officeDocument/2006/relationships/image" Target="../media/image22.png"/></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73.xml"/><Relationship Id="rId5" Type="http://schemas.openxmlformats.org/officeDocument/2006/relationships/tags" Target="../tags/tag619.xml"/><Relationship Id="rId4" Type="http://schemas.openxmlformats.org/officeDocument/2006/relationships/image" Target="../media/image49.jpeg"/><Relationship Id="rId3" Type="http://schemas.openxmlformats.org/officeDocument/2006/relationships/slide" Target="slide10.xml"/><Relationship Id="rId2" Type="http://schemas.openxmlformats.org/officeDocument/2006/relationships/image" Target="../media/image48.jpeg"/><Relationship Id="rId1" Type="http://schemas.openxmlformats.org/officeDocument/2006/relationships/image" Target="../media/image22.png"/></Relationships>
</file>

<file path=ppt/slides/_rels/slide32.xml.rels><?xml version="1.0" encoding="UTF-8" standalone="yes"?>
<Relationships xmlns="http://schemas.openxmlformats.org/package/2006/relationships"><Relationship Id="rId8" Type="http://schemas.openxmlformats.org/officeDocument/2006/relationships/slideLayout" Target="../slideLayouts/slideLayout36.xml"/><Relationship Id="rId7" Type="http://schemas.openxmlformats.org/officeDocument/2006/relationships/tags" Target="../tags/tag622.xml"/><Relationship Id="rId6" Type="http://schemas.openxmlformats.org/officeDocument/2006/relationships/image" Target="../media/image51.png"/><Relationship Id="rId5" Type="http://schemas.openxmlformats.org/officeDocument/2006/relationships/tags" Target="../tags/tag621.xml"/><Relationship Id="rId4" Type="http://schemas.openxmlformats.org/officeDocument/2006/relationships/slide" Target="slide11.xml"/><Relationship Id="rId3" Type="http://schemas.openxmlformats.org/officeDocument/2006/relationships/image" Target="../media/image50.png"/><Relationship Id="rId2" Type="http://schemas.openxmlformats.org/officeDocument/2006/relationships/tags" Target="../tags/tag620.xml"/><Relationship Id="rId1" Type="http://schemas.openxmlformats.org/officeDocument/2006/relationships/image" Target="../media/image22.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36.xml"/><Relationship Id="rId4" Type="http://schemas.openxmlformats.org/officeDocument/2006/relationships/tags" Target="../tags/tag587.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36.xml"/><Relationship Id="rId3" Type="http://schemas.openxmlformats.org/officeDocument/2006/relationships/tags" Target="../tags/tag589.xml"/><Relationship Id="rId2" Type="http://schemas.openxmlformats.org/officeDocument/2006/relationships/tags" Target="../tags/tag588.xml"/><Relationship Id="rId1"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73.xml"/><Relationship Id="rId7" Type="http://schemas.openxmlformats.org/officeDocument/2006/relationships/tags" Target="../tags/tag59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tags" Target="../tags/tag591.xml"/><Relationship Id="rId3" Type="http://schemas.openxmlformats.org/officeDocument/2006/relationships/image" Target="../media/image25.png"/><Relationship Id="rId2" Type="http://schemas.openxmlformats.org/officeDocument/2006/relationships/tags" Target="../tags/tag590.xml"/><Relationship Id="rId1" Type="http://schemas.openxmlformats.org/officeDocument/2006/relationships/image" Target="../media/image22.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36.xml"/><Relationship Id="rId3" Type="http://schemas.openxmlformats.org/officeDocument/2006/relationships/tags" Target="../tags/tag593.xml"/><Relationship Id="rId2" Type="http://schemas.openxmlformats.org/officeDocument/2006/relationships/image" Target="../media/image28.jpeg"/><Relationship Id="rId1"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tags" Target="../tags/tag594.xml"/><Relationship Id="rId1" Type="http://schemas.openxmlformats.org/officeDocument/2006/relationships/image" Target="../media/image22.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36.xml"/><Relationship Id="rId3" Type="http://schemas.openxmlformats.org/officeDocument/2006/relationships/tags" Target="../tags/tag595.xml"/><Relationship Id="rId2" Type="http://schemas.openxmlformats.org/officeDocument/2006/relationships/slide" Target="slide30.xml"/><Relationship Id="rId1"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4514" name="图片 6"/>
          <p:cNvPicPr>
            <a:picLocks noChangeAspect="1"/>
          </p:cNvPicPr>
          <p:nvPr/>
        </p:nvPicPr>
        <p:blipFill>
          <a:blip r:embed="rId1"/>
          <a:stretch>
            <a:fillRect/>
          </a:stretch>
        </p:blipFill>
        <p:spPr>
          <a:xfrm>
            <a:off x="12700" y="2133600"/>
            <a:ext cx="12179300" cy="2247900"/>
          </a:xfrm>
          <a:prstGeom prst="rect">
            <a:avLst/>
          </a:prstGeom>
          <a:noFill/>
          <a:ln w="9525">
            <a:noFill/>
          </a:ln>
        </p:spPr>
      </p:pic>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4754" name="图片 5"/>
          <p:cNvPicPr>
            <a:picLocks noChangeAspect="1"/>
          </p:cNvPicPr>
          <p:nvPr/>
        </p:nvPicPr>
        <p:blipFill>
          <a:blip r:embed="rId1"/>
          <a:stretch>
            <a:fillRect/>
          </a:stretch>
        </p:blipFill>
        <p:spPr>
          <a:xfrm>
            <a:off x="-25400" y="0"/>
            <a:ext cx="12234863" cy="463550"/>
          </a:xfrm>
          <a:prstGeom prst="rect">
            <a:avLst/>
          </a:prstGeom>
          <a:noFill/>
          <a:ln w="9525">
            <a:noFill/>
          </a:ln>
        </p:spPr>
      </p:pic>
      <p:sp>
        <p:nvSpPr>
          <p:cNvPr id="74755" name="文本框 1"/>
          <p:cNvSpPr txBox="1"/>
          <p:nvPr/>
        </p:nvSpPr>
        <p:spPr>
          <a:xfrm>
            <a:off x="0" y="487363"/>
            <a:ext cx="4368800" cy="522287"/>
          </a:xfrm>
          <a:prstGeom prst="rect">
            <a:avLst/>
          </a:prstGeom>
          <a:noFill/>
          <a:ln w="9525">
            <a:noFill/>
          </a:ln>
        </p:spPr>
        <p:txBody>
          <a:bodyPr wrap="square" anchor="t" anchorCtr="0">
            <a:spAutoFit/>
          </a:bodyPr>
          <a:p>
            <a:r>
              <a:rPr lang="zh-CN" altLang="en-US" sz="2800" b="1">
                <a:latin typeface="仿宋" panose="02010609060101010101" charset="-122"/>
                <a:ea typeface="仿宋" panose="02010609060101010101" charset="-122"/>
              </a:rPr>
              <a:t>（一）君权强化</a:t>
            </a:r>
            <a:endParaRPr lang="zh-CN" altLang="en-US" sz="2800" b="1">
              <a:latin typeface="仿宋" panose="02010609060101010101" charset="-122"/>
              <a:ea typeface="仿宋" panose="02010609060101010101" charset="-122"/>
            </a:endParaRPr>
          </a:p>
        </p:txBody>
      </p:sp>
      <p:sp>
        <p:nvSpPr>
          <p:cNvPr id="74756" name="文本框 2"/>
          <p:cNvSpPr txBox="1"/>
          <p:nvPr/>
        </p:nvSpPr>
        <p:spPr>
          <a:xfrm>
            <a:off x="0" y="1016000"/>
            <a:ext cx="1474788" cy="460375"/>
          </a:xfrm>
          <a:prstGeom prst="rect">
            <a:avLst/>
          </a:prstGeom>
          <a:solidFill>
            <a:srgbClr val="C00000"/>
          </a:solidFill>
          <a:ln w="9525">
            <a:noFill/>
          </a:ln>
        </p:spPr>
        <p:txBody>
          <a:bodyPr wrap="square" anchor="t" anchorCtr="0">
            <a:spAutoFit/>
          </a:bodyPr>
          <a:p>
            <a:r>
              <a:rPr lang="zh-CN" altLang="en-US" sz="2400" b="1">
                <a:solidFill>
                  <a:schemeClr val="bg1"/>
                </a:solidFill>
                <a:latin typeface="楷体" panose="02010609060101010101" charset="-122"/>
                <a:ea typeface="楷体" panose="02010609060101010101" charset="-122"/>
              </a:rPr>
              <a:t>重点探讨</a:t>
            </a:r>
            <a:endParaRPr lang="zh-CN" altLang="en-US" sz="2400" b="1">
              <a:solidFill>
                <a:schemeClr val="bg1"/>
              </a:solidFill>
              <a:latin typeface="楷体" panose="02010609060101010101" charset="-122"/>
              <a:ea typeface="楷体" panose="02010609060101010101" charset="-122"/>
            </a:endParaRPr>
          </a:p>
        </p:txBody>
      </p:sp>
      <p:sp>
        <p:nvSpPr>
          <p:cNvPr id="53254" name="文本框 6"/>
          <p:cNvSpPr txBox="1"/>
          <p:nvPr/>
        </p:nvSpPr>
        <p:spPr>
          <a:xfrm>
            <a:off x="263525" y="1482725"/>
            <a:ext cx="11294110" cy="4569460"/>
          </a:xfrm>
          <a:prstGeom prst="rect">
            <a:avLst/>
          </a:prstGeom>
          <a:noFill/>
          <a:ln w="9525">
            <a:noFill/>
          </a:ln>
        </p:spPr>
        <p:txBody>
          <a:bodyPr wrap="square" anchor="t" anchorCtr="0">
            <a:spAutoFit/>
          </a:bodyPr>
          <a:p>
            <a:pPr>
              <a:lnSpc>
                <a:spcPts val="4365"/>
              </a:lnSpc>
            </a:pPr>
            <a:r>
              <a:rPr lang="en-US" altLang="zh-CN" sz="2800" b="1">
                <a:latin typeface="仿宋" panose="02010609060101010101" charset="-122"/>
                <a:ea typeface="仿宋" panose="02010609060101010101" charset="-122"/>
              </a:rPr>
              <a:t>3</a:t>
            </a:r>
            <a:r>
              <a:rPr lang="zh-CN" altLang="en-US" sz="2800" b="1">
                <a:latin typeface="仿宋" panose="02010609060101010101" charset="-122"/>
                <a:ea typeface="仿宋" panose="02010609060101010101" charset="-122"/>
              </a:rPr>
              <a:t>、设军机处</a:t>
            </a:r>
            <a:endParaRPr lang="zh-CN" altLang="en-US" sz="2800" b="1">
              <a:latin typeface="仿宋" panose="02010609060101010101" charset="-122"/>
              <a:ea typeface="仿宋" panose="02010609060101010101" charset="-122"/>
            </a:endParaRPr>
          </a:p>
          <a:p>
            <a:pPr>
              <a:lnSpc>
                <a:spcPts val="4365"/>
              </a:lnSpc>
            </a:pPr>
            <a:r>
              <a:rPr lang="zh-CN" altLang="en-US" sz="2800" b="1">
                <a:latin typeface="仿宋" panose="02010609060101010101" charset="-122"/>
                <a:ea typeface="仿宋" panose="02010609060101010101" charset="-122"/>
                <a:hlinkClick r:id="rId2" action="ppaction://hlinksldjump"/>
              </a:rPr>
              <a:t>（</a:t>
            </a:r>
            <a:r>
              <a:rPr lang="en-US" altLang="zh-CN" sz="2800" b="1">
                <a:latin typeface="仿宋" panose="02010609060101010101" charset="-122"/>
                <a:ea typeface="仿宋" panose="02010609060101010101" charset="-122"/>
                <a:hlinkClick r:id="rId2" action="ppaction://hlinksldjump"/>
              </a:rPr>
              <a:t>5</a:t>
            </a:r>
            <a:r>
              <a:rPr lang="zh-CN" altLang="en-US" sz="2800" b="1">
                <a:latin typeface="仿宋" panose="02010609060101010101" charset="-122"/>
                <a:ea typeface="仿宋" panose="02010609060101010101" charset="-122"/>
                <a:hlinkClick r:id="rId2" action="ppaction://hlinksldjump"/>
              </a:rPr>
              <a:t>）特点</a:t>
            </a:r>
            <a:endParaRPr lang="zh-CN" altLang="en-US" sz="2800" b="1">
              <a:latin typeface="仿宋" panose="02010609060101010101" charset="-122"/>
              <a:ea typeface="仿宋" panose="02010609060101010101" charset="-122"/>
            </a:endParaRPr>
          </a:p>
          <a:p>
            <a:pPr>
              <a:lnSpc>
                <a:spcPts val="4365"/>
              </a:lnSpc>
            </a:pPr>
            <a:r>
              <a:rPr lang="en-US" altLang="zh-CN" sz="2800" b="1">
                <a:latin typeface="仿宋" panose="02010609060101010101" charset="-122"/>
                <a:ea typeface="仿宋" panose="02010609060101010101" charset="-122"/>
              </a:rPr>
              <a:t>   </a:t>
            </a:r>
            <a:r>
              <a:rPr lang="zh-CN" altLang="en-US" sz="2800" b="1">
                <a:latin typeface="Calibri" panose="020F0502020204030204" charset="0"/>
                <a:ea typeface="仿宋" panose="02010609060101010101" charset="-122"/>
              </a:rPr>
              <a:t>①</a:t>
            </a:r>
            <a:r>
              <a:rPr lang="zh-CN" altLang="en-US" sz="2800" b="1">
                <a:solidFill>
                  <a:srgbClr val="C00000"/>
                </a:solidFill>
                <a:latin typeface="仿宋" panose="02010609060101010101" charset="-122"/>
                <a:ea typeface="仿宋" panose="02010609060101010101" charset="-122"/>
              </a:rPr>
              <a:t>简</a:t>
            </a:r>
            <a:r>
              <a:rPr lang="zh-CN" altLang="en-US" sz="2800" b="1">
                <a:latin typeface="仿宋" panose="02010609060101010101" charset="-122"/>
                <a:ea typeface="仿宋" panose="02010609060101010101" charset="-122"/>
              </a:rPr>
              <a:t>：机构简单、朝臣兼职</a:t>
            </a:r>
            <a:endParaRPr lang="zh-CN" altLang="en-US" sz="2800" b="1">
              <a:latin typeface="仿宋" panose="02010609060101010101" charset="-122"/>
              <a:ea typeface="仿宋" panose="02010609060101010101" charset="-122"/>
            </a:endParaRPr>
          </a:p>
          <a:p>
            <a:pPr>
              <a:lnSpc>
                <a:spcPts val="4365"/>
              </a:lnSpc>
            </a:pPr>
            <a:r>
              <a:rPr lang="en-US" altLang="zh-CN" sz="2800" b="1">
                <a:latin typeface="仿宋" panose="02010609060101010101" charset="-122"/>
                <a:ea typeface="仿宋" panose="02010609060101010101" charset="-122"/>
              </a:rPr>
              <a:t>   </a:t>
            </a:r>
            <a:r>
              <a:rPr lang="zh-CN" altLang="en-US" sz="2800" b="1">
                <a:latin typeface="Calibri" panose="020F0502020204030204" charset="0"/>
                <a:ea typeface="仿宋" panose="02010609060101010101" charset="-122"/>
              </a:rPr>
              <a:t>②</a:t>
            </a:r>
            <a:r>
              <a:rPr lang="zh-CN" altLang="en-US" sz="2800" b="1">
                <a:solidFill>
                  <a:srgbClr val="C00000"/>
                </a:solidFill>
                <a:latin typeface="仿宋" panose="02010609060101010101" charset="-122"/>
                <a:ea typeface="仿宋" panose="02010609060101010101" charset="-122"/>
              </a:rPr>
              <a:t>速</a:t>
            </a:r>
            <a:r>
              <a:rPr lang="zh-CN" altLang="en-US" sz="2800" b="1">
                <a:latin typeface="仿宋" panose="02010609060101010101" charset="-122"/>
                <a:ea typeface="仿宋" panose="02010609060101010101" charset="-122"/>
              </a:rPr>
              <a:t>：办事效率高</a:t>
            </a:r>
            <a:endParaRPr lang="zh-CN" altLang="en-US" sz="2800" b="1">
              <a:latin typeface="仿宋" panose="02010609060101010101" charset="-122"/>
              <a:ea typeface="仿宋" panose="02010609060101010101" charset="-122"/>
            </a:endParaRPr>
          </a:p>
          <a:p>
            <a:pPr>
              <a:lnSpc>
                <a:spcPts val="4365"/>
              </a:lnSpc>
            </a:pPr>
            <a:r>
              <a:rPr lang="zh-CN" altLang="en-US" sz="2800" b="1">
                <a:latin typeface="仿宋" panose="02010609060101010101" charset="-122"/>
                <a:ea typeface="仿宋" panose="02010609060101010101" charset="-122"/>
              </a:rPr>
              <a:t> </a:t>
            </a:r>
            <a:r>
              <a:rPr lang="en-US" altLang="zh-CN" sz="2800" b="1">
                <a:latin typeface="仿宋" panose="02010609060101010101" charset="-122"/>
                <a:ea typeface="仿宋" panose="02010609060101010101" charset="-122"/>
              </a:rPr>
              <a:t>  </a:t>
            </a:r>
            <a:r>
              <a:rPr lang="zh-CN" altLang="en-US" sz="2800" b="1">
                <a:latin typeface="Calibri" panose="020F0502020204030204" charset="0"/>
                <a:ea typeface="仿宋" panose="02010609060101010101" charset="-122"/>
              </a:rPr>
              <a:t>③</a:t>
            </a:r>
            <a:r>
              <a:rPr lang="zh-CN" altLang="en-US" sz="2800" b="1">
                <a:solidFill>
                  <a:srgbClr val="C00000"/>
                </a:solidFill>
                <a:latin typeface="仿宋" panose="02010609060101010101" charset="-122"/>
                <a:ea typeface="仿宋" panose="02010609060101010101" charset="-122"/>
              </a:rPr>
              <a:t>密</a:t>
            </a:r>
            <a:r>
              <a:rPr lang="zh-CN" altLang="en-US" sz="2800" b="1">
                <a:latin typeface="仿宋" panose="02010609060101010101" charset="-122"/>
                <a:ea typeface="仿宋" panose="02010609060101010101" charset="-122"/>
              </a:rPr>
              <a:t>：保密性好，外界干扰少</a:t>
            </a:r>
            <a:endParaRPr lang="zh-CN" altLang="en-US" sz="2800" b="1">
              <a:latin typeface="仿宋" panose="02010609060101010101" charset="-122"/>
              <a:ea typeface="仿宋" panose="02010609060101010101" charset="-122"/>
            </a:endParaRPr>
          </a:p>
          <a:p>
            <a:pPr>
              <a:lnSpc>
                <a:spcPts val="4365"/>
              </a:lnSpc>
            </a:pPr>
            <a:r>
              <a:rPr lang="zh-CN" altLang="en-US" sz="2800" b="1">
                <a:latin typeface="仿宋" panose="02010609060101010101" charset="-122"/>
                <a:ea typeface="仿宋" panose="02010609060101010101" charset="-122"/>
              </a:rPr>
              <a:t>（</a:t>
            </a:r>
            <a:r>
              <a:rPr lang="en-US" altLang="zh-CN" sz="2800" b="1">
                <a:latin typeface="仿宋" panose="02010609060101010101" charset="-122"/>
                <a:ea typeface="仿宋" panose="02010609060101010101" charset="-122"/>
              </a:rPr>
              <a:t>6</a:t>
            </a:r>
            <a:r>
              <a:rPr lang="zh-CN" altLang="en-US" sz="2800" b="1">
                <a:latin typeface="仿宋" panose="02010609060101010101" charset="-122"/>
                <a:ea typeface="仿宋" panose="02010609060101010101" charset="-122"/>
              </a:rPr>
              <a:t>）影响：</a:t>
            </a:r>
            <a:endParaRPr lang="zh-CN" altLang="en-US" sz="2800" b="1">
              <a:latin typeface="仿宋" panose="02010609060101010101" charset="-122"/>
              <a:ea typeface="仿宋" panose="02010609060101010101" charset="-122"/>
            </a:endParaRPr>
          </a:p>
          <a:p>
            <a:pPr>
              <a:lnSpc>
                <a:spcPts val="4365"/>
              </a:lnSpc>
            </a:pPr>
            <a:r>
              <a:rPr lang="en-US" altLang="zh-CN" sz="2800" b="1">
                <a:latin typeface="Calibri" panose="020F0502020204030204" charset="0"/>
                <a:ea typeface="仿宋" panose="02010609060101010101" charset="-122"/>
              </a:rPr>
              <a:t>      </a:t>
            </a:r>
            <a:r>
              <a:rPr lang="zh-CN" altLang="en-US" sz="2800" b="1">
                <a:latin typeface="Calibri" panose="020F0502020204030204" charset="0"/>
                <a:ea typeface="仿宋" panose="02010609060101010101" charset="-122"/>
              </a:rPr>
              <a:t>①提高行政</a:t>
            </a:r>
            <a:r>
              <a:rPr lang="zh-CN" altLang="en-US" sz="2800" b="1">
                <a:solidFill>
                  <a:srgbClr val="C00000"/>
                </a:solidFill>
                <a:latin typeface="Calibri" panose="020F0502020204030204" charset="0"/>
                <a:ea typeface="仿宋" panose="02010609060101010101" charset="-122"/>
              </a:rPr>
              <a:t>效率</a:t>
            </a:r>
            <a:endParaRPr lang="zh-CN" altLang="en-US" sz="2800" b="1">
              <a:latin typeface="Calibri" panose="020F0502020204030204" charset="0"/>
              <a:ea typeface="仿宋" panose="02010609060101010101" charset="-122"/>
            </a:endParaRPr>
          </a:p>
          <a:p>
            <a:pPr>
              <a:lnSpc>
                <a:spcPts val="4365"/>
              </a:lnSpc>
            </a:pPr>
            <a:r>
              <a:rPr lang="en-US" altLang="zh-CN" sz="2800" b="1">
                <a:latin typeface="Calibri" panose="020F0502020204030204" charset="0"/>
                <a:ea typeface="仿宋" panose="02010609060101010101" charset="-122"/>
              </a:rPr>
              <a:t>      </a:t>
            </a:r>
            <a:r>
              <a:rPr lang="zh-CN" altLang="en-US" sz="2800" b="1">
                <a:latin typeface="Calibri" panose="020F0502020204030204" charset="0"/>
                <a:ea typeface="仿宋" panose="02010609060101010101" charset="-122"/>
              </a:rPr>
              <a:t>②</a:t>
            </a:r>
            <a:r>
              <a:rPr lang="zh-CN" altLang="en-US" sz="2800" b="1">
                <a:latin typeface="Calibri" panose="020F0502020204030204" charset="0"/>
                <a:ea typeface="仿宋" panose="02010609060101010101" charset="-122"/>
              </a:rPr>
              <a:t>军政大权进一步集中到皇帝手中，君主专制达到</a:t>
            </a:r>
            <a:r>
              <a:rPr lang="zh-CN" altLang="en-US" sz="2800" b="1">
                <a:solidFill>
                  <a:srgbClr val="C00000"/>
                </a:solidFill>
                <a:latin typeface="Calibri" panose="020F0502020204030204" charset="0"/>
                <a:ea typeface="仿宋" panose="02010609060101010101" charset="-122"/>
              </a:rPr>
              <a:t>顶峰</a:t>
            </a:r>
            <a:r>
              <a:rPr lang="zh-CN" altLang="en-US" sz="2800" b="1">
                <a:latin typeface="Calibri" panose="020F0502020204030204" charset="0"/>
                <a:ea typeface="仿宋" panose="02010609060101010101" charset="-122"/>
              </a:rPr>
              <a:t>。</a:t>
            </a:r>
            <a:endParaRPr lang="zh-CN" altLang="en-US" sz="2800" b="1">
              <a:latin typeface="Calibri" panose="020F0502020204030204" charset="0"/>
              <a:ea typeface="仿宋" panose="02010609060101010101" charset="-122"/>
            </a:endParaRPr>
          </a:p>
        </p:txBody>
      </p:sp>
      <p:sp>
        <p:nvSpPr>
          <p:cNvPr id="74764" name="文本框 3"/>
          <p:cNvSpPr txBox="1"/>
          <p:nvPr/>
        </p:nvSpPr>
        <p:spPr>
          <a:xfrm>
            <a:off x="1487488" y="1004888"/>
            <a:ext cx="2239962" cy="460375"/>
          </a:xfrm>
          <a:prstGeom prst="rect">
            <a:avLst/>
          </a:prstGeom>
          <a:noFill/>
          <a:ln w="9525">
            <a:noFill/>
          </a:ln>
        </p:spPr>
        <p:txBody>
          <a:bodyPr wrap="square" anchor="t" anchorCtr="0">
            <a:spAutoFit/>
          </a:bodyPr>
          <a:p>
            <a:r>
              <a:rPr lang="zh-CN" altLang="en-US" sz="2400" b="1">
                <a:latin typeface="楷体" panose="02010609060101010101" charset="-122"/>
                <a:ea typeface="楷体" panose="02010609060101010101" charset="-122"/>
              </a:rPr>
              <a:t>如何加强君权？</a:t>
            </a:r>
            <a:endParaRPr lang="zh-CN" altLang="en-US" sz="2400" b="1">
              <a:latin typeface="楷体" panose="02010609060101010101" charset="-122"/>
              <a:ea typeface="楷体" panose="02010609060101010101" charset="-122"/>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3254">
                                            <p:txEl>
                                              <p:pRg st="0" end="0"/>
                                            </p:txEl>
                                          </p:spTgt>
                                        </p:tgtEl>
                                        <p:attrNameLst>
                                          <p:attrName>style.visibility</p:attrName>
                                        </p:attrNameLst>
                                      </p:cBhvr>
                                      <p:to>
                                        <p:strVal val="visible"/>
                                      </p:to>
                                    </p:set>
                                    <p:animEffect transition="in" filter="wheel(1)">
                                      <p:cBhvr>
                                        <p:cTn id="7" dur="2000"/>
                                        <p:tgtEl>
                                          <p:spTgt spid="532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3254">
                                            <p:txEl>
                                              <p:pRg st="1" end="1"/>
                                            </p:txEl>
                                          </p:spTgt>
                                        </p:tgtEl>
                                        <p:attrNameLst>
                                          <p:attrName>style.visibility</p:attrName>
                                        </p:attrNameLst>
                                      </p:cBhvr>
                                      <p:to>
                                        <p:strVal val="visible"/>
                                      </p:to>
                                    </p:set>
                                    <p:animEffect transition="in" filter="barn(inVertical)">
                                      <p:cBhvr>
                                        <p:cTn id="12" dur="500"/>
                                        <p:tgtEl>
                                          <p:spTgt spid="5325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53254">
                                            <p:txEl>
                                              <p:pRg st="2" end="2"/>
                                            </p:txEl>
                                          </p:spTgt>
                                        </p:tgtEl>
                                        <p:attrNameLst>
                                          <p:attrName>style.visibility</p:attrName>
                                        </p:attrNameLst>
                                      </p:cBhvr>
                                      <p:to>
                                        <p:strVal val="visible"/>
                                      </p:to>
                                    </p:set>
                                    <p:animEffect transition="in" filter="checkerboard(across)">
                                      <p:cBhvr>
                                        <p:cTn id="17" dur="500"/>
                                        <p:tgtEl>
                                          <p:spTgt spid="53254">
                                            <p:txEl>
                                              <p:pRg st="2" end="2"/>
                                            </p:txEl>
                                          </p:spTgt>
                                        </p:tgtEl>
                                      </p:cBhvr>
                                    </p:animEffect>
                                  </p:childTnLst>
                                </p:cTn>
                              </p:par>
                              <p:par>
                                <p:cTn id="18" presetID="5" presetClass="entr" presetSubtype="10" fill="hold" nodeType="withEffect">
                                  <p:stCondLst>
                                    <p:cond delay="0"/>
                                  </p:stCondLst>
                                  <p:childTnLst>
                                    <p:set>
                                      <p:cBhvr>
                                        <p:cTn id="19" dur="1" fill="hold">
                                          <p:stCondLst>
                                            <p:cond delay="0"/>
                                          </p:stCondLst>
                                        </p:cTn>
                                        <p:tgtEl>
                                          <p:spTgt spid="53254">
                                            <p:txEl>
                                              <p:pRg st="3" end="3"/>
                                            </p:txEl>
                                          </p:spTgt>
                                        </p:tgtEl>
                                        <p:attrNameLst>
                                          <p:attrName>style.visibility</p:attrName>
                                        </p:attrNameLst>
                                      </p:cBhvr>
                                      <p:to>
                                        <p:strVal val="visible"/>
                                      </p:to>
                                    </p:set>
                                    <p:animEffect transition="in" filter="checkerboard(across)">
                                      <p:cBhvr>
                                        <p:cTn id="20" dur="500"/>
                                        <p:tgtEl>
                                          <p:spTgt spid="53254">
                                            <p:txEl>
                                              <p:pRg st="3" end="3"/>
                                            </p:txEl>
                                          </p:spTgt>
                                        </p:tgtEl>
                                      </p:cBhvr>
                                    </p:animEffect>
                                  </p:childTnLst>
                                </p:cTn>
                              </p:par>
                              <p:par>
                                <p:cTn id="21" presetID="5" presetClass="entr" presetSubtype="10" fill="hold" nodeType="withEffect">
                                  <p:stCondLst>
                                    <p:cond delay="0"/>
                                  </p:stCondLst>
                                  <p:childTnLst>
                                    <p:set>
                                      <p:cBhvr>
                                        <p:cTn id="22" dur="1" fill="hold">
                                          <p:stCondLst>
                                            <p:cond delay="0"/>
                                          </p:stCondLst>
                                        </p:cTn>
                                        <p:tgtEl>
                                          <p:spTgt spid="53254">
                                            <p:txEl>
                                              <p:pRg st="4" end="4"/>
                                            </p:txEl>
                                          </p:spTgt>
                                        </p:tgtEl>
                                        <p:attrNameLst>
                                          <p:attrName>style.visibility</p:attrName>
                                        </p:attrNameLst>
                                      </p:cBhvr>
                                      <p:to>
                                        <p:strVal val="visible"/>
                                      </p:to>
                                    </p:set>
                                    <p:animEffect transition="in" filter="checkerboard(across)">
                                      <p:cBhvr>
                                        <p:cTn id="23" dur="500"/>
                                        <p:tgtEl>
                                          <p:spTgt spid="53254">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nodeType="clickEffect">
                                  <p:stCondLst>
                                    <p:cond delay="0"/>
                                  </p:stCondLst>
                                  <p:childTnLst>
                                    <p:set>
                                      <p:cBhvr>
                                        <p:cTn id="27" dur="1" fill="hold">
                                          <p:stCondLst>
                                            <p:cond delay="0"/>
                                          </p:stCondLst>
                                        </p:cTn>
                                        <p:tgtEl>
                                          <p:spTgt spid="53254">
                                            <p:txEl>
                                              <p:pRg st="5" end="5"/>
                                            </p:txEl>
                                          </p:spTgt>
                                        </p:tgtEl>
                                        <p:attrNameLst>
                                          <p:attrName>style.visibility</p:attrName>
                                        </p:attrNameLst>
                                      </p:cBhvr>
                                      <p:to>
                                        <p:strVal val="visible"/>
                                      </p:to>
                                    </p:set>
                                    <p:anim calcmode="lin" valueType="num">
                                      <p:cBhvr additive="base">
                                        <p:cTn id="28" dur="500"/>
                                        <p:tgtEl>
                                          <p:spTgt spid="53254">
                                            <p:txEl>
                                              <p:pRg st="5" end="5"/>
                                            </p:txEl>
                                          </p:spTgt>
                                        </p:tgtEl>
                                        <p:attrNameLst>
                                          <p:attrName>ppt_y</p:attrName>
                                        </p:attrNameLst>
                                      </p:cBhvr>
                                      <p:tavLst>
                                        <p:tav tm="0">
                                          <p:val>
                                            <p:strVal val="#ppt_y+#ppt_h*1.125000"/>
                                          </p:val>
                                        </p:tav>
                                        <p:tav tm="100000">
                                          <p:val>
                                            <p:strVal val="#ppt_y"/>
                                          </p:val>
                                        </p:tav>
                                      </p:tavLst>
                                    </p:anim>
                                    <p:animEffect transition="in" filter="wipe(up)">
                                      <p:cBhvr>
                                        <p:cTn id="29" dur="500"/>
                                        <p:tgtEl>
                                          <p:spTgt spid="53254">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53254">
                                            <p:txEl>
                                              <p:pRg st="6" end="6"/>
                                            </p:txEl>
                                          </p:spTgt>
                                        </p:tgtEl>
                                        <p:attrNameLst>
                                          <p:attrName>style.visibility</p:attrName>
                                        </p:attrNameLst>
                                      </p:cBhvr>
                                      <p:to>
                                        <p:strVal val="visible"/>
                                      </p:to>
                                    </p:set>
                                    <p:animEffect transition="in" filter="barn(inVertical)">
                                      <p:cBhvr>
                                        <p:cTn id="34" dur="500"/>
                                        <p:tgtEl>
                                          <p:spTgt spid="53254">
                                            <p:txEl>
                                              <p:pRg st="6" end="6"/>
                                            </p:txEl>
                                          </p:spTgt>
                                        </p:tgtEl>
                                      </p:cBhvr>
                                    </p:animEffect>
                                  </p:childTnLst>
                                </p:cTn>
                              </p:par>
                              <p:par>
                                <p:cTn id="35" presetID="16" presetClass="entr" presetSubtype="21" fill="hold" nodeType="withEffect">
                                  <p:stCondLst>
                                    <p:cond delay="0"/>
                                  </p:stCondLst>
                                  <p:childTnLst>
                                    <p:set>
                                      <p:cBhvr>
                                        <p:cTn id="36" dur="1" fill="hold">
                                          <p:stCondLst>
                                            <p:cond delay="0"/>
                                          </p:stCondLst>
                                        </p:cTn>
                                        <p:tgtEl>
                                          <p:spTgt spid="53254">
                                            <p:txEl>
                                              <p:pRg st="7" end="7"/>
                                            </p:txEl>
                                          </p:spTgt>
                                        </p:tgtEl>
                                        <p:attrNameLst>
                                          <p:attrName>style.visibility</p:attrName>
                                        </p:attrNameLst>
                                      </p:cBhvr>
                                      <p:to>
                                        <p:strVal val="visible"/>
                                      </p:to>
                                    </p:set>
                                    <p:animEffect transition="in" filter="barn(inVertical)">
                                      <p:cBhvr>
                                        <p:cTn id="37" dur="500"/>
                                        <p:tgtEl>
                                          <p:spTgt spid="5325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5777" name="图片 5"/>
          <p:cNvPicPr>
            <a:picLocks noChangeAspect="1"/>
          </p:cNvPicPr>
          <p:nvPr/>
        </p:nvPicPr>
        <p:blipFill>
          <a:blip r:embed="rId1"/>
          <a:stretch>
            <a:fillRect/>
          </a:stretch>
        </p:blipFill>
        <p:spPr>
          <a:xfrm>
            <a:off x="-25400" y="0"/>
            <a:ext cx="12234863" cy="463550"/>
          </a:xfrm>
          <a:prstGeom prst="rect">
            <a:avLst/>
          </a:prstGeom>
          <a:noFill/>
          <a:ln w="9525">
            <a:noFill/>
          </a:ln>
        </p:spPr>
      </p:pic>
      <p:sp>
        <p:nvSpPr>
          <p:cNvPr id="75778" name="文本框 1"/>
          <p:cNvSpPr txBox="1"/>
          <p:nvPr/>
        </p:nvSpPr>
        <p:spPr>
          <a:xfrm>
            <a:off x="0" y="487363"/>
            <a:ext cx="4368800" cy="522287"/>
          </a:xfrm>
          <a:prstGeom prst="rect">
            <a:avLst/>
          </a:prstGeom>
          <a:noFill/>
          <a:ln w="9525">
            <a:noFill/>
          </a:ln>
        </p:spPr>
        <p:txBody>
          <a:bodyPr wrap="square" anchor="t" anchorCtr="0">
            <a:spAutoFit/>
          </a:bodyPr>
          <a:p>
            <a:r>
              <a:rPr lang="zh-CN" altLang="en-US" sz="2800" b="1">
                <a:latin typeface="仿宋" panose="02010609060101010101" charset="-122"/>
                <a:ea typeface="仿宋" panose="02010609060101010101" charset="-122"/>
              </a:rPr>
              <a:t>（一）君权强化</a:t>
            </a:r>
            <a:endParaRPr lang="zh-CN" altLang="en-US" sz="2800" b="1">
              <a:latin typeface="仿宋" panose="02010609060101010101" charset="-122"/>
              <a:ea typeface="仿宋" panose="02010609060101010101" charset="-122"/>
            </a:endParaRPr>
          </a:p>
        </p:txBody>
      </p:sp>
      <p:sp>
        <p:nvSpPr>
          <p:cNvPr id="75779" name="文本框 2"/>
          <p:cNvSpPr txBox="1"/>
          <p:nvPr/>
        </p:nvSpPr>
        <p:spPr>
          <a:xfrm>
            <a:off x="0" y="1016000"/>
            <a:ext cx="1474788" cy="460375"/>
          </a:xfrm>
          <a:prstGeom prst="rect">
            <a:avLst/>
          </a:prstGeom>
          <a:solidFill>
            <a:srgbClr val="C00000"/>
          </a:solidFill>
          <a:ln w="9525">
            <a:noFill/>
          </a:ln>
        </p:spPr>
        <p:txBody>
          <a:bodyPr wrap="square" anchor="t" anchorCtr="0">
            <a:spAutoFit/>
          </a:bodyPr>
          <a:p>
            <a:r>
              <a:rPr lang="zh-CN" altLang="en-US" sz="2400" b="1">
                <a:solidFill>
                  <a:schemeClr val="bg1"/>
                </a:solidFill>
                <a:latin typeface="楷体" panose="02010609060101010101" charset="-122"/>
                <a:ea typeface="楷体" panose="02010609060101010101" charset="-122"/>
              </a:rPr>
              <a:t>重点探讨</a:t>
            </a:r>
            <a:endParaRPr lang="zh-CN" altLang="en-US" sz="2400" b="1">
              <a:solidFill>
                <a:schemeClr val="bg1"/>
              </a:solidFill>
              <a:latin typeface="楷体" panose="02010609060101010101" charset="-122"/>
              <a:ea typeface="楷体" panose="02010609060101010101" charset="-122"/>
            </a:endParaRPr>
          </a:p>
        </p:txBody>
      </p:sp>
      <p:sp>
        <p:nvSpPr>
          <p:cNvPr id="75780" name="文本框 6"/>
          <p:cNvSpPr txBox="1"/>
          <p:nvPr/>
        </p:nvSpPr>
        <p:spPr>
          <a:xfrm>
            <a:off x="263525" y="1482725"/>
            <a:ext cx="11693525" cy="3969385"/>
          </a:xfrm>
          <a:prstGeom prst="rect">
            <a:avLst/>
          </a:prstGeom>
          <a:noFill/>
          <a:ln w="9525">
            <a:noFill/>
          </a:ln>
        </p:spPr>
        <p:txBody>
          <a:bodyPr wrap="square" anchor="t" anchorCtr="0">
            <a:spAutoFit/>
          </a:bodyPr>
          <a:p>
            <a:pPr>
              <a:lnSpc>
                <a:spcPct val="150000"/>
              </a:lnSpc>
            </a:pPr>
            <a:r>
              <a:rPr lang="en-US" altLang="zh-CN" sz="2800" b="1">
                <a:latin typeface="仿宋" panose="02010609060101010101" charset="-122"/>
                <a:ea typeface="仿宋" panose="02010609060101010101" charset="-122"/>
              </a:rPr>
              <a:t>4</a:t>
            </a:r>
            <a:r>
              <a:rPr lang="zh-CN" altLang="en-US" sz="2800" b="1">
                <a:latin typeface="仿宋" panose="02010609060101010101" charset="-122"/>
                <a:ea typeface="仿宋" panose="02010609060101010101" charset="-122"/>
              </a:rPr>
              <a:t>、文字狱</a:t>
            </a:r>
            <a:endParaRPr lang="zh-CN" altLang="en-US" sz="2800" b="1">
              <a:latin typeface="仿宋" panose="02010609060101010101" charset="-122"/>
              <a:ea typeface="仿宋" panose="02010609060101010101" charset="-122"/>
            </a:endParaRPr>
          </a:p>
          <a:p>
            <a:pPr>
              <a:lnSpc>
                <a:spcPct val="150000"/>
              </a:lnSpc>
            </a:pPr>
            <a:r>
              <a:rPr lang="zh-CN" altLang="en-US" sz="2800" b="1">
                <a:latin typeface="仿宋" panose="02010609060101010101" charset="-122"/>
                <a:ea typeface="仿宋" panose="02010609060101010101" charset="-122"/>
              </a:rPr>
              <a:t>（</a:t>
            </a:r>
            <a:r>
              <a:rPr lang="en-US" altLang="zh-CN" sz="2800" b="1">
                <a:latin typeface="仿宋" panose="02010609060101010101" charset="-122"/>
                <a:ea typeface="仿宋" panose="02010609060101010101" charset="-122"/>
              </a:rPr>
              <a:t>1</a:t>
            </a:r>
            <a:r>
              <a:rPr lang="zh-CN" altLang="en-US" sz="2800" b="1">
                <a:latin typeface="仿宋" panose="02010609060101010101" charset="-122"/>
                <a:ea typeface="仿宋" panose="02010609060101010101" charset="-122"/>
              </a:rPr>
              <a:t>）含义：</a:t>
            </a:r>
            <a:endParaRPr lang="zh-CN" altLang="en-US" sz="2800" b="1">
              <a:latin typeface="仿宋" panose="02010609060101010101" charset="-122"/>
              <a:ea typeface="仿宋" panose="02010609060101010101" charset="-122"/>
            </a:endParaRPr>
          </a:p>
          <a:p>
            <a:pPr>
              <a:lnSpc>
                <a:spcPct val="150000"/>
              </a:lnSpc>
            </a:pPr>
            <a:r>
              <a:rPr lang="zh-CN" altLang="en-US" sz="2800" b="1">
                <a:latin typeface="仿宋" panose="02010609060101010101" charset="-122"/>
                <a:ea typeface="仿宋" panose="02010609060101010101" charset="-122"/>
              </a:rPr>
              <a:t> </a:t>
            </a:r>
            <a:r>
              <a:rPr lang="en-US" altLang="zh-CN" sz="2800" b="1">
                <a:latin typeface="仿宋" panose="02010609060101010101" charset="-122"/>
                <a:ea typeface="仿宋" panose="02010609060101010101" charset="-122"/>
              </a:rPr>
              <a:t>   </a:t>
            </a:r>
            <a:r>
              <a:rPr lang="zh-CN" altLang="en-US" sz="2800" b="1">
                <a:latin typeface="仿宋" panose="02010609060101010101" charset="-122"/>
                <a:ea typeface="仿宋" panose="02010609060101010101" charset="-122"/>
              </a:rPr>
              <a:t>统治者为迫害知识分子，故意从其著作中摘取字句，罗织成罪的刑狱。</a:t>
            </a:r>
            <a:endParaRPr lang="zh-CN" altLang="en-US" sz="2800" b="1">
              <a:latin typeface="仿宋" panose="02010609060101010101" charset="-122"/>
              <a:ea typeface="仿宋" panose="02010609060101010101" charset="-122"/>
            </a:endParaRPr>
          </a:p>
          <a:p>
            <a:pPr>
              <a:lnSpc>
                <a:spcPct val="150000"/>
              </a:lnSpc>
            </a:pPr>
            <a:r>
              <a:rPr lang="zh-CN" altLang="en-US" sz="2800" b="1">
                <a:latin typeface="仿宋" panose="02010609060101010101" charset="-122"/>
                <a:ea typeface="仿宋" panose="02010609060101010101" charset="-122"/>
              </a:rPr>
              <a:t>（</a:t>
            </a:r>
            <a:r>
              <a:rPr lang="en-US" altLang="zh-CN" sz="2800" b="1">
                <a:latin typeface="仿宋" panose="02010609060101010101" charset="-122"/>
                <a:ea typeface="仿宋" panose="02010609060101010101" charset="-122"/>
              </a:rPr>
              <a:t>2</a:t>
            </a:r>
            <a:r>
              <a:rPr lang="zh-CN" altLang="en-US" sz="2800" b="1">
                <a:latin typeface="仿宋" panose="02010609060101010101" charset="-122"/>
                <a:ea typeface="仿宋" panose="02010609060101010101" charset="-122"/>
              </a:rPr>
              <a:t>）实质：</a:t>
            </a:r>
            <a:endParaRPr lang="zh-CN" altLang="en-US" sz="2800" b="1">
              <a:latin typeface="仿宋" panose="02010609060101010101" charset="-122"/>
              <a:ea typeface="仿宋" panose="02010609060101010101" charset="-122"/>
            </a:endParaRPr>
          </a:p>
          <a:p>
            <a:pPr>
              <a:lnSpc>
                <a:spcPct val="150000"/>
              </a:lnSpc>
            </a:pPr>
            <a:r>
              <a:rPr lang="zh-CN" altLang="en-US" sz="2800" b="1">
                <a:latin typeface="仿宋" panose="02010609060101010101" charset="-122"/>
                <a:ea typeface="仿宋" panose="02010609060101010101" charset="-122"/>
                <a:hlinkClick r:id="rId2" action="ppaction://hlinksldjump"/>
              </a:rPr>
              <a:t>（</a:t>
            </a:r>
            <a:r>
              <a:rPr lang="en-US" altLang="zh-CN" sz="2800" b="1">
                <a:latin typeface="仿宋" panose="02010609060101010101" charset="-122"/>
                <a:ea typeface="仿宋" panose="02010609060101010101" charset="-122"/>
                <a:hlinkClick r:id="rId2" action="ppaction://hlinksldjump"/>
              </a:rPr>
              <a:t>3</a:t>
            </a:r>
            <a:r>
              <a:rPr lang="zh-CN" altLang="en-US" sz="2800" b="1">
                <a:latin typeface="仿宋" panose="02010609060101010101" charset="-122"/>
                <a:ea typeface="仿宋" panose="02010609060101010101" charset="-122"/>
                <a:hlinkClick r:id="rId2" action="ppaction://hlinksldjump"/>
              </a:rPr>
              <a:t>）影响：</a:t>
            </a:r>
            <a:endParaRPr lang="zh-CN" altLang="en-US" sz="2800" b="1">
              <a:latin typeface="仿宋" panose="02010609060101010101" charset="-122"/>
              <a:ea typeface="仿宋" panose="02010609060101010101" charset="-122"/>
            </a:endParaRPr>
          </a:p>
          <a:p>
            <a:pPr>
              <a:lnSpc>
                <a:spcPct val="150000"/>
              </a:lnSpc>
            </a:pPr>
            <a:r>
              <a:rPr lang="en-US" altLang="zh-CN" sz="2800" b="1">
                <a:latin typeface="仿宋" panose="02010609060101010101" charset="-122"/>
                <a:ea typeface="仿宋" panose="02010609060101010101" charset="-122"/>
              </a:rPr>
              <a:t>    </a:t>
            </a:r>
            <a:r>
              <a:rPr lang="zh-CN" altLang="en-US" sz="2800" b="1">
                <a:latin typeface="仿宋" panose="02010609060101010101" charset="-122"/>
                <a:ea typeface="仿宋" panose="02010609060101010101" charset="-122"/>
              </a:rPr>
              <a:t>禁锢思想，摧残文化，维护专制</a:t>
            </a:r>
            <a:endParaRPr lang="zh-CN" altLang="en-US" sz="2800" b="1">
              <a:latin typeface="仿宋" panose="02010609060101010101" charset="-122"/>
              <a:ea typeface="仿宋" panose="02010609060101010101" charset="-122"/>
            </a:endParaRPr>
          </a:p>
        </p:txBody>
      </p:sp>
      <p:sp>
        <p:nvSpPr>
          <p:cNvPr id="75786" name="文本框 2"/>
          <p:cNvSpPr txBox="1"/>
          <p:nvPr/>
        </p:nvSpPr>
        <p:spPr>
          <a:xfrm>
            <a:off x="1487805" y="1005205"/>
            <a:ext cx="2649855" cy="521970"/>
          </a:xfrm>
          <a:prstGeom prst="rect">
            <a:avLst/>
          </a:prstGeom>
          <a:noFill/>
          <a:ln w="9525">
            <a:noFill/>
          </a:ln>
        </p:spPr>
        <p:txBody>
          <a:bodyPr wrap="square" anchor="t" anchorCtr="0">
            <a:spAutoFit/>
          </a:bodyPr>
          <a:p>
            <a:r>
              <a:rPr lang="zh-CN" altLang="en-US" sz="2800" b="1">
                <a:latin typeface="楷体" panose="02010609060101010101" charset="-122"/>
                <a:ea typeface="楷体" panose="02010609060101010101" charset="-122"/>
              </a:rPr>
              <a:t>如何加强君权？</a:t>
            </a:r>
            <a:endParaRPr lang="zh-CN" altLang="en-US" sz="2800" b="1">
              <a:latin typeface="楷体" panose="02010609060101010101" charset="-122"/>
              <a:ea typeface="楷体" panose="02010609060101010101" charset="-122"/>
            </a:endParaRPr>
          </a:p>
        </p:txBody>
      </p:sp>
      <p:sp>
        <p:nvSpPr>
          <p:cNvPr id="2" name="文本框 1"/>
          <p:cNvSpPr txBox="1"/>
          <p:nvPr/>
        </p:nvSpPr>
        <p:spPr>
          <a:xfrm>
            <a:off x="2063750" y="3429000"/>
            <a:ext cx="3400425" cy="737235"/>
          </a:xfrm>
          <a:prstGeom prst="rect">
            <a:avLst/>
          </a:prstGeom>
          <a:noFill/>
        </p:spPr>
        <p:txBody>
          <a:bodyPr wrap="none" rtlCol="0">
            <a:spAutoFit/>
          </a:bodyPr>
          <a:p>
            <a:pPr algn="l">
              <a:lnSpc>
                <a:spcPct val="150000"/>
              </a:lnSpc>
            </a:pPr>
            <a:r>
              <a:rPr lang="zh-CN" altLang="en-US" sz="2800" b="1">
                <a:latin typeface="仿宋" panose="02010609060101010101" charset="-122"/>
                <a:ea typeface="仿宋" panose="02010609060101010101" charset="-122"/>
                <a:sym typeface="+mn-ea"/>
              </a:rPr>
              <a:t>是一种思想文化专制</a:t>
            </a:r>
            <a:endParaRPr lang="zh-CN" altLang="en-US" sz="2800" b="1">
              <a:latin typeface="仿宋" panose="02010609060101010101" charset="-122"/>
              <a:ea typeface="仿宋" panose="02010609060101010101" charset="-122"/>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5780">
                                            <p:txEl>
                                              <p:pRg st="1" end="1"/>
                                            </p:txEl>
                                          </p:spTgt>
                                        </p:tgtEl>
                                        <p:attrNameLst>
                                          <p:attrName>style.visibility</p:attrName>
                                        </p:attrNameLst>
                                      </p:cBhvr>
                                      <p:to>
                                        <p:strVal val="visible"/>
                                      </p:to>
                                    </p:set>
                                    <p:animEffect transition="in" filter="checkerboard(across)">
                                      <p:cBhvr>
                                        <p:cTn id="7" dur="500"/>
                                        <p:tgtEl>
                                          <p:spTgt spid="7578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75780">
                                            <p:txEl>
                                              <p:pRg st="2" end="2"/>
                                            </p:txEl>
                                          </p:spTgt>
                                        </p:tgtEl>
                                        <p:attrNameLst>
                                          <p:attrName>style.visibility</p:attrName>
                                        </p:attrNameLst>
                                      </p:cBhvr>
                                      <p:to>
                                        <p:strVal val="visible"/>
                                      </p:to>
                                    </p:set>
                                    <p:anim calcmode="lin" valueType="num">
                                      <p:cBhvr additive="base">
                                        <p:cTn id="12" dur="500"/>
                                        <p:tgtEl>
                                          <p:spTgt spid="75780">
                                            <p:txEl>
                                              <p:pRg st="2" end="2"/>
                                            </p:txEl>
                                          </p:spTgt>
                                        </p:tgtEl>
                                        <p:attrNameLst>
                                          <p:attrName>ppt_y</p:attrName>
                                        </p:attrNameLst>
                                      </p:cBhvr>
                                      <p:tavLst>
                                        <p:tav tm="0">
                                          <p:val>
                                            <p:strVal val="#ppt_y+#ppt_h*1.125000"/>
                                          </p:val>
                                        </p:tav>
                                        <p:tav tm="100000">
                                          <p:val>
                                            <p:strVal val="#ppt_y"/>
                                          </p:val>
                                        </p:tav>
                                      </p:tavLst>
                                    </p:anim>
                                    <p:animEffect transition="in" filter="wipe(up)">
                                      <p:cBhvr>
                                        <p:cTn id="13" dur="500"/>
                                        <p:tgtEl>
                                          <p:spTgt spid="75780">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75780">
                                            <p:txEl>
                                              <p:pRg st="3" end="3"/>
                                            </p:txEl>
                                          </p:spTgt>
                                        </p:tgtEl>
                                        <p:attrNameLst>
                                          <p:attrName>style.visibility</p:attrName>
                                        </p:attrNameLst>
                                      </p:cBhvr>
                                      <p:to>
                                        <p:strVal val="visible"/>
                                      </p:to>
                                    </p:set>
                                    <p:animEffect transition="in" filter="wheel(1)">
                                      <p:cBhvr>
                                        <p:cTn id="18" dur="2000"/>
                                        <p:tgtEl>
                                          <p:spTgt spid="75780">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heel(1)">
                                      <p:cBhvr>
                                        <p:cTn id="23" dur="20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nodeType="clickEffect">
                                  <p:stCondLst>
                                    <p:cond delay="0"/>
                                  </p:stCondLst>
                                  <p:childTnLst>
                                    <p:set>
                                      <p:cBhvr>
                                        <p:cTn id="27" dur="1" fill="hold">
                                          <p:stCondLst>
                                            <p:cond delay="0"/>
                                          </p:stCondLst>
                                        </p:cTn>
                                        <p:tgtEl>
                                          <p:spTgt spid="75780">
                                            <p:txEl>
                                              <p:pRg st="4" end="4"/>
                                            </p:txEl>
                                          </p:spTgt>
                                        </p:tgtEl>
                                        <p:attrNameLst>
                                          <p:attrName>style.visibility</p:attrName>
                                        </p:attrNameLst>
                                      </p:cBhvr>
                                      <p:to>
                                        <p:strVal val="visible"/>
                                      </p:to>
                                    </p:set>
                                    <p:animEffect transition="in" filter="wheel(1)">
                                      <p:cBhvr>
                                        <p:cTn id="28" dur="2000"/>
                                        <p:tgtEl>
                                          <p:spTgt spid="75780">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12" fill="hold" nodeType="clickEffect">
                                  <p:stCondLst>
                                    <p:cond delay="0"/>
                                  </p:stCondLst>
                                  <p:childTnLst>
                                    <p:set>
                                      <p:cBhvr>
                                        <p:cTn id="32" dur="1" fill="hold">
                                          <p:stCondLst>
                                            <p:cond delay="0"/>
                                          </p:stCondLst>
                                        </p:cTn>
                                        <p:tgtEl>
                                          <p:spTgt spid="75780">
                                            <p:txEl>
                                              <p:pRg st="5" end="5"/>
                                            </p:txEl>
                                          </p:spTgt>
                                        </p:tgtEl>
                                        <p:attrNameLst>
                                          <p:attrName>style.visibility</p:attrName>
                                        </p:attrNameLst>
                                      </p:cBhvr>
                                      <p:to>
                                        <p:strVal val="visible"/>
                                      </p:to>
                                    </p:set>
                                    <p:animEffect transition="in" filter="strips(downLeft)">
                                      <p:cBhvr>
                                        <p:cTn id="33" dur="500"/>
                                        <p:tgtEl>
                                          <p:spTgt spid="7578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6801" name="图片 5"/>
          <p:cNvPicPr>
            <a:picLocks noChangeAspect="1"/>
          </p:cNvPicPr>
          <p:nvPr/>
        </p:nvPicPr>
        <p:blipFill>
          <a:blip r:embed="rId1"/>
          <a:stretch>
            <a:fillRect/>
          </a:stretch>
        </p:blipFill>
        <p:spPr>
          <a:xfrm>
            <a:off x="-25400" y="0"/>
            <a:ext cx="12234863" cy="463550"/>
          </a:xfrm>
          <a:prstGeom prst="rect">
            <a:avLst/>
          </a:prstGeom>
          <a:noFill/>
          <a:ln w="9525">
            <a:noFill/>
          </a:ln>
        </p:spPr>
      </p:pic>
      <p:pic>
        <p:nvPicPr>
          <p:cNvPr id="76802" name="图片 3"/>
          <p:cNvPicPr>
            <a:picLocks noChangeAspect="1"/>
          </p:cNvPicPr>
          <p:nvPr/>
        </p:nvPicPr>
        <p:blipFill>
          <a:blip r:embed="rId2"/>
          <a:stretch>
            <a:fillRect/>
          </a:stretch>
        </p:blipFill>
        <p:spPr>
          <a:xfrm>
            <a:off x="0" y="463550"/>
            <a:ext cx="12192000" cy="527050"/>
          </a:xfrm>
          <a:prstGeom prst="rect">
            <a:avLst/>
          </a:prstGeom>
          <a:noFill/>
          <a:ln w="9525">
            <a:noFill/>
          </a:ln>
        </p:spPr>
      </p:pic>
      <p:sp>
        <p:nvSpPr>
          <p:cNvPr id="76803" name="右箭头 74"/>
          <p:cNvSpPr/>
          <p:nvPr/>
        </p:nvSpPr>
        <p:spPr>
          <a:xfrm>
            <a:off x="41275" y="2249488"/>
            <a:ext cx="12042775" cy="487362"/>
          </a:xfrm>
          <a:prstGeom prst="rightArrow">
            <a:avLst>
              <a:gd name="adj1" fmla="val 50000"/>
              <a:gd name="adj2" fmla="val 49534"/>
            </a:avLst>
          </a:prstGeom>
          <a:solidFill>
            <a:schemeClr val="tx1"/>
          </a:solidFill>
          <a:ln w="9525" cap="flat" cmpd="sng">
            <a:solidFill>
              <a:schemeClr val="tx1"/>
            </a:solidFill>
            <a:prstDash val="solid"/>
            <a:round/>
            <a:headEnd type="none" w="med" len="med"/>
            <a:tailEnd type="none" w="med" len="med"/>
          </a:ln>
        </p:spPr>
        <p:txBody>
          <a:bodyPr anchor="ctr" anchorCtr="0"/>
          <a:p>
            <a:pPr algn="ctr"/>
            <a:endParaRPr lang="zh-CN" altLang="zh-CN" sz="17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76804" name="椭圆 76"/>
          <p:cNvSpPr/>
          <p:nvPr/>
        </p:nvSpPr>
        <p:spPr>
          <a:xfrm>
            <a:off x="479425" y="2089150"/>
            <a:ext cx="746125" cy="747713"/>
          </a:xfrm>
          <a:prstGeom prst="ellipse">
            <a:avLst/>
          </a:prstGeom>
          <a:solidFill>
            <a:srgbClr val="263238"/>
          </a:solidFill>
          <a:ln w="9525">
            <a:noFill/>
          </a:ln>
        </p:spPr>
        <p:txBody>
          <a:bodyPr lIns="0" tIns="0" rIns="0" bIns="0" anchor="ctr" anchorCtr="0"/>
          <a:p>
            <a:pPr algn="ctr"/>
            <a:r>
              <a:rPr lang="zh-CN" altLang="en-US" sz="2400" b="1">
                <a:solidFill>
                  <a:srgbClr val="FFFFFF"/>
                </a:solidFill>
                <a:latin typeface="楷体" panose="02010609060101010101" charset="-122"/>
                <a:ea typeface="楷体" panose="02010609060101010101" charset="-122"/>
                <a:sym typeface="Arial" panose="020B0604020202020204" pitchFamily="34" charset="0"/>
              </a:rPr>
              <a:t>秦朝</a:t>
            </a:r>
            <a:endParaRPr lang="zh-CN" altLang="en-US" sz="2400" b="1">
              <a:solidFill>
                <a:srgbClr val="FFFFFF"/>
              </a:solidFill>
              <a:latin typeface="楷体" panose="02010609060101010101" charset="-122"/>
              <a:ea typeface="楷体" panose="02010609060101010101" charset="-122"/>
              <a:sym typeface="Arial" panose="020B0604020202020204" pitchFamily="34" charset="0"/>
            </a:endParaRPr>
          </a:p>
        </p:txBody>
      </p:sp>
      <p:sp>
        <p:nvSpPr>
          <p:cNvPr id="76805" name="椭圆 76"/>
          <p:cNvSpPr/>
          <p:nvPr/>
        </p:nvSpPr>
        <p:spPr>
          <a:xfrm>
            <a:off x="2387600" y="2060575"/>
            <a:ext cx="746125" cy="749300"/>
          </a:xfrm>
          <a:prstGeom prst="ellipse">
            <a:avLst/>
          </a:prstGeom>
          <a:solidFill>
            <a:srgbClr val="263238"/>
          </a:solidFill>
          <a:ln w="9525">
            <a:noFill/>
          </a:ln>
        </p:spPr>
        <p:txBody>
          <a:bodyPr lIns="0" tIns="0" rIns="0" bIns="0" anchor="ctr" anchorCtr="0"/>
          <a:p>
            <a:pPr algn="ctr"/>
            <a:r>
              <a:rPr lang="zh-CN" altLang="en-US" sz="2400" b="1">
                <a:solidFill>
                  <a:srgbClr val="FFFFFF"/>
                </a:solidFill>
                <a:latin typeface="楷体" panose="02010609060101010101" charset="-122"/>
                <a:ea typeface="楷体" panose="02010609060101010101" charset="-122"/>
                <a:sym typeface="Arial" panose="020B0604020202020204" pitchFamily="34" charset="0"/>
              </a:rPr>
              <a:t>西汉</a:t>
            </a:r>
            <a:endParaRPr lang="zh-CN" altLang="en-US" sz="2400" b="1">
              <a:solidFill>
                <a:srgbClr val="FFFFFF"/>
              </a:solidFill>
              <a:latin typeface="楷体" panose="02010609060101010101" charset="-122"/>
              <a:ea typeface="楷体" panose="02010609060101010101" charset="-122"/>
              <a:sym typeface="Arial" panose="020B0604020202020204" pitchFamily="34" charset="0"/>
            </a:endParaRPr>
          </a:p>
        </p:txBody>
      </p:sp>
      <p:sp>
        <p:nvSpPr>
          <p:cNvPr id="76806" name="椭圆 76"/>
          <p:cNvSpPr/>
          <p:nvPr/>
        </p:nvSpPr>
        <p:spPr>
          <a:xfrm>
            <a:off x="4295775" y="2060575"/>
            <a:ext cx="746125" cy="749300"/>
          </a:xfrm>
          <a:prstGeom prst="ellipse">
            <a:avLst/>
          </a:prstGeom>
          <a:solidFill>
            <a:srgbClr val="263238"/>
          </a:solidFill>
          <a:ln w="9525">
            <a:noFill/>
          </a:ln>
        </p:spPr>
        <p:txBody>
          <a:bodyPr lIns="0" tIns="0" rIns="0" bIns="0" anchor="ctr" anchorCtr="0"/>
          <a:p>
            <a:pPr algn="ctr"/>
            <a:r>
              <a:rPr lang="zh-CN" altLang="en-US" sz="2400" b="1">
                <a:solidFill>
                  <a:srgbClr val="FFFFFF"/>
                </a:solidFill>
                <a:latin typeface="楷体" panose="02010609060101010101" charset="-122"/>
                <a:ea typeface="楷体" panose="02010609060101010101" charset="-122"/>
                <a:sym typeface="Arial" panose="020B0604020202020204" pitchFamily="34" charset="0"/>
              </a:rPr>
              <a:t>隋唐</a:t>
            </a:r>
            <a:endParaRPr lang="zh-CN" altLang="en-US" sz="2400" b="1">
              <a:solidFill>
                <a:srgbClr val="FFFFFF"/>
              </a:solidFill>
              <a:latin typeface="楷体" panose="02010609060101010101" charset="-122"/>
              <a:ea typeface="楷体" panose="02010609060101010101" charset="-122"/>
              <a:sym typeface="Arial" panose="020B0604020202020204" pitchFamily="34" charset="0"/>
            </a:endParaRPr>
          </a:p>
        </p:txBody>
      </p:sp>
      <p:sp>
        <p:nvSpPr>
          <p:cNvPr id="76807" name="椭圆 76"/>
          <p:cNvSpPr/>
          <p:nvPr/>
        </p:nvSpPr>
        <p:spPr>
          <a:xfrm>
            <a:off x="6329363" y="2060575"/>
            <a:ext cx="746125" cy="749300"/>
          </a:xfrm>
          <a:prstGeom prst="ellipse">
            <a:avLst/>
          </a:prstGeom>
          <a:solidFill>
            <a:srgbClr val="263238"/>
          </a:solidFill>
          <a:ln w="9525">
            <a:noFill/>
          </a:ln>
        </p:spPr>
        <p:txBody>
          <a:bodyPr lIns="0" tIns="0" rIns="0" bIns="0" anchor="ctr" anchorCtr="0"/>
          <a:p>
            <a:pPr algn="ctr"/>
            <a:r>
              <a:rPr lang="zh-CN" altLang="en-US" sz="2400" b="1">
                <a:solidFill>
                  <a:srgbClr val="FFFFFF"/>
                </a:solidFill>
                <a:latin typeface="楷体" panose="02010609060101010101" charset="-122"/>
                <a:ea typeface="楷体" panose="02010609060101010101" charset="-122"/>
                <a:sym typeface="Arial" panose="020B0604020202020204" pitchFamily="34" charset="0"/>
              </a:rPr>
              <a:t>宋</a:t>
            </a:r>
            <a:endParaRPr lang="zh-CN" altLang="en-US" sz="2400" b="1">
              <a:solidFill>
                <a:srgbClr val="FFFFFF"/>
              </a:solidFill>
              <a:latin typeface="楷体" panose="02010609060101010101" charset="-122"/>
              <a:ea typeface="楷体" panose="02010609060101010101" charset="-122"/>
              <a:sym typeface="Arial" panose="020B0604020202020204" pitchFamily="34" charset="0"/>
            </a:endParaRPr>
          </a:p>
        </p:txBody>
      </p:sp>
      <p:sp>
        <p:nvSpPr>
          <p:cNvPr id="76808" name="椭圆 76"/>
          <p:cNvSpPr/>
          <p:nvPr/>
        </p:nvSpPr>
        <p:spPr>
          <a:xfrm>
            <a:off x="10271125" y="2060575"/>
            <a:ext cx="746125" cy="747713"/>
          </a:xfrm>
          <a:prstGeom prst="ellipse">
            <a:avLst/>
          </a:prstGeom>
          <a:solidFill>
            <a:srgbClr val="263238"/>
          </a:solidFill>
          <a:ln w="9525">
            <a:noFill/>
          </a:ln>
        </p:spPr>
        <p:txBody>
          <a:bodyPr lIns="0" tIns="0" rIns="0" bIns="0" anchor="ctr" anchorCtr="0"/>
          <a:p>
            <a:pPr algn="ctr"/>
            <a:r>
              <a:rPr lang="zh-CN" altLang="en-US" sz="2400" b="1">
                <a:solidFill>
                  <a:srgbClr val="FFFFFF"/>
                </a:solidFill>
                <a:latin typeface="楷体" panose="02010609060101010101" charset="-122"/>
                <a:ea typeface="楷体" panose="02010609060101010101" charset="-122"/>
                <a:sym typeface="Arial" panose="020B0604020202020204" pitchFamily="34" charset="0"/>
              </a:rPr>
              <a:t>明清</a:t>
            </a:r>
            <a:endParaRPr lang="zh-CN" altLang="en-US" sz="2400" b="1">
              <a:solidFill>
                <a:srgbClr val="FFFFFF"/>
              </a:solidFill>
              <a:latin typeface="楷体" panose="02010609060101010101" charset="-122"/>
              <a:ea typeface="楷体" panose="02010609060101010101" charset="-122"/>
              <a:sym typeface="Arial" panose="020B0604020202020204" pitchFamily="34" charset="0"/>
            </a:endParaRPr>
          </a:p>
        </p:txBody>
      </p:sp>
      <p:sp>
        <p:nvSpPr>
          <p:cNvPr id="76809" name="椭圆 76"/>
          <p:cNvSpPr/>
          <p:nvPr/>
        </p:nvSpPr>
        <p:spPr>
          <a:xfrm>
            <a:off x="8185150" y="2057400"/>
            <a:ext cx="746125" cy="749300"/>
          </a:xfrm>
          <a:prstGeom prst="ellipse">
            <a:avLst/>
          </a:prstGeom>
          <a:solidFill>
            <a:srgbClr val="263238"/>
          </a:solidFill>
          <a:ln w="9525">
            <a:noFill/>
          </a:ln>
        </p:spPr>
        <p:txBody>
          <a:bodyPr lIns="0" tIns="0" rIns="0" bIns="0" anchor="ctr" anchorCtr="0"/>
          <a:p>
            <a:pPr algn="ctr"/>
            <a:r>
              <a:rPr lang="zh-CN" altLang="en-US" sz="2400" b="1">
                <a:solidFill>
                  <a:srgbClr val="FFFFFF"/>
                </a:solidFill>
                <a:latin typeface="楷体" panose="02010609060101010101" charset="-122"/>
                <a:ea typeface="楷体" panose="02010609060101010101" charset="-122"/>
                <a:sym typeface="Arial" panose="020B0604020202020204" pitchFamily="34" charset="0"/>
              </a:rPr>
              <a:t>元</a:t>
            </a:r>
            <a:endParaRPr lang="zh-CN" altLang="en-US" sz="2400" b="1">
              <a:solidFill>
                <a:srgbClr val="FFFFFF"/>
              </a:solidFill>
              <a:latin typeface="楷体" panose="02010609060101010101" charset="-122"/>
              <a:ea typeface="楷体" panose="02010609060101010101" charset="-122"/>
              <a:sym typeface="Arial" panose="020B0604020202020204" pitchFamily="34" charset="0"/>
            </a:endParaRPr>
          </a:p>
        </p:txBody>
      </p:sp>
      <p:sp>
        <p:nvSpPr>
          <p:cNvPr id="115730" name="文本框 71"/>
          <p:cNvSpPr/>
          <p:nvPr/>
        </p:nvSpPr>
        <p:spPr>
          <a:xfrm>
            <a:off x="0" y="1158875"/>
            <a:ext cx="1906588" cy="922338"/>
          </a:xfrm>
          <a:prstGeom prst="rect">
            <a:avLst/>
          </a:prstGeom>
          <a:noFill/>
          <a:ln w="9525">
            <a:noFill/>
          </a:ln>
        </p:spPr>
        <p:txBody>
          <a:bodyPr wrap="none" anchor="t" anchorCtr="0">
            <a:spAutoFit/>
          </a:bodyPr>
          <a:p>
            <a:pPr algn="ctr"/>
            <a:r>
              <a:rPr lang="zh-CN" altLang="en-US" sz="2700" b="1">
                <a:latin typeface="仿宋" panose="02010609060101010101" charset="-122"/>
                <a:ea typeface="仿宋" panose="02010609060101010101" charset="-122"/>
              </a:rPr>
              <a:t>确立</a:t>
            </a:r>
            <a:endParaRPr lang="zh-CN" altLang="en-US" sz="2700" b="1">
              <a:latin typeface="仿宋" panose="02010609060101010101" charset="-122"/>
              <a:ea typeface="仿宋" panose="02010609060101010101" charset="-122"/>
            </a:endParaRPr>
          </a:p>
          <a:p>
            <a:pPr algn="ctr"/>
            <a:r>
              <a:rPr lang="zh-CN" altLang="en-US" sz="2700" b="1">
                <a:latin typeface="仿宋" panose="02010609060101010101" charset="-122"/>
                <a:ea typeface="仿宋" panose="02010609060101010101" charset="-122"/>
              </a:rPr>
              <a:t>三公九卿制</a:t>
            </a:r>
            <a:endParaRPr lang="zh-CN" altLang="en-US" sz="2700" b="1">
              <a:latin typeface="仿宋" panose="02010609060101010101" charset="-122"/>
              <a:ea typeface="仿宋" panose="02010609060101010101" charset="-122"/>
            </a:endParaRPr>
          </a:p>
        </p:txBody>
      </p:sp>
      <p:sp>
        <p:nvSpPr>
          <p:cNvPr id="115731" name="文本框 71"/>
          <p:cNvSpPr/>
          <p:nvPr/>
        </p:nvSpPr>
        <p:spPr>
          <a:xfrm>
            <a:off x="1906588" y="2924175"/>
            <a:ext cx="1838325" cy="922338"/>
          </a:xfrm>
          <a:prstGeom prst="rect">
            <a:avLst/>
          </a:prstGeom>
          <a:noFill/>
          <a:ln w="9525">
            <a:noFill/>
          </a:ln>
        </p:spPr>
        <p:txBody>
          <a:bodyPr wrap="square" anchor="t" anchorCtr="0">
            <a:spAutoFit/>
          </a:bodyPr>
          <a:p>
            <a:pPr algn="ctr"/>
            <a:r>
              <a:rPr lang="zh-CN" altLang="en-US" sz="2700" b="1">
                <a:latin typeface="仿宋" panose="02010609060101010101" charset="-122"/>
                <a:ea typeface="仿宋" panose="02010609060101010101" charset="-122"/>
              </a:rPr>
              <a:t>巩固</a:t>
            </a:r>
            <a:endParaRPr lang="zh-CN" altLang="en-US" sz="2700" b="1">
              <a:latin typeface="仿宋" panose="02010609060101010101" charset="-122"/>
              <a:ea typeface="仿宋" panose="02010609060101010101" charset="-122"/>
            </a:endParaRPr>
          </a:p>
          <a:p>
            <a:pPr algn="ctr"/>
            <a:r>
              <a:rPr lang="zh-CN" altLang="zh-CN" sz="2700" b="1">
                <a:latin typeface="仿宋" panose="02010609060101010101" charset="-122"/>
                <a:ea typeface="仿宋" panose="02010609060101010101" charset="-122"/>
              </a:rPr>
              <a:t>中外朝制</a:t>
            </a:r>
            <a:endParaRPr lang="zh-CN" altLang="zh-CN" sz="2700" b="1">
              <a:latin typeface="仿宋" panose="02010609060101010101" charset="-122"/>
              <a:ea typeface="仿宋" panose="02010609060101010101" charset="-122"/>
            </a:endParaRPr>
          </a:p>
        </p:txBody>
      </p:sp>
      <p:sp>
        <p:nvSpPr>
          <p:cNvPr id="115733" name="文本框 71"/>
          <p:cNvSpPr/>
          <p:nvPr/>
        </p:nvSpPr>
        <p:spPr>
          <a:xfrm>
            <a:off x="3792538" y="1139825"/>
            <a:ext cx="1906587" cy="922338"/>
          </a:xfrm>
          <a:prstGeom prst="rect">
            <a:avLst/>
          </a:prstGeom>
          <a:noFill/>
          <a:ln w="9525">
            <a:noFill/>
          </a:ln>
        </p:spPr>
        <p:txBody>
          <a:bodyPr wrap="none" anchor="t" anchorCtr="0">
            <a:spAutoFit/>
          </a:bodyPr>
          <a:p>
            <a:pPr algn="ctr"/>
            <a:r>
              <a:rPr lang="zh-CN" altLang="en-US" sz="2700" b="1">
                <a:latin typeface="仿宋" panose="02010609060101010101" charset="-122"/>
                <a:ea typeface="仿宋" panose="02010609060101010101" charset="-122"/>
              </a:rPr>
              <a:t>完善</a:t>
            </a:r>
            <a:endParaRPr lang="zh-CN" altLang="en-US" sz="2700" b="1">
              <a:latin typeface="仿宋" panose="02010609060101010101" charset="-122"/>
              <a:ea typeface="仿宋" panose="02010609060101010101" charset="-122"/>
            </a:endParaRPr>
          </a:p>
          <a:p>
            <a:pPr algn="ctr"/>
            <a:r>
              <a:rPr lang="zh-CN" altLang="en-US" sz="2700" b="1">
                <a:latin typeface="仿宋" panose="02010609060101010101" charset="-122"/>
                <a:ea typeface="仿宋" panose="02010609060101010101" charset="-122"/>
              </a:rPr>
              <a:t>三省六部制</a:t>
            </a:r>
            <a:endParaRPr lang="zh-CN" altLang="en-US" sz="2700" b="1">
              <a:latin typeface="仿宋" panose="02010609060101010101" charset="-122"/>
              <a:ea typeface="仿宋" panose="02010609060101010101" charset="-122"/>
            </a:endParaRPr>
          </a:p>
        </p:txBody>
      </p:sp>
      <p:sp>
        <p:nvSpPr>
          <p:cNvPr id="115734" name="文本框 71"/>
          <p:cNvSpPr/>
          <p:nvPr/>
        </p:nvSpPr>
        <p:spPr>
          <a:xfrm>
            <a:off x="5699125" y="2924175"/>
            <a:ext cx="1906588" cy="922338"/>
          </a:xfrm>
          <a:prstGeom prst="rect">
            <a:avLst/>
          </a:prstGeom>
          <a:noFill/>
          <a:ln w="9525">
            <a:noFill/>
          </a:ln>
        </p:spPr>
        <p:txBody>
          <a:bodyPr wrap="none" anchor="t" anchorCtr="0">
            <a:spAutoFit/>
          </a:bodyPr>
          <a:p>
            <a:pPr algn="ctr"/>
            <a:r>
              <a:rPr lang="zh-CN" altLang="en-US" sz="2700" b="1">
                <a:latin typeface="仿宋" panose="02010609060101010101" charset="-122"/>
                <a:ea typeface="仿宋" panose="02010609060101010101" charset="-122"/>
              </a:rPr>
              <a:t>加强</a:t>
            </a:r>
            <a:endParaRPr lang="zh-CN" altLang="en-US" sz="2700" b="1">
              <a:latin typeface="仿宋" panose="02010609060101010101" charset="-122"/>
              <a:ea typeface="仿宋" panose="02010609060101010101" charset="-122"/>
            </a:endParaRPr>
          </a:p>
          <a:p>
            <a:pPr algn="ctr"/>
            <a:r>
              <a:rPr lang="zh-CN" altLang="en-US" sz="2700" b="1">
                <a:latin typeface="仿宋" panose="02010609060101010101" charset="-122"/>
                <a:ea typeface="仿宋" panose="02010609060101010101" charset="-122"/>
              </a:rPr>
              <a:t>二府三司制</a:t>
            </a:r>
            <a:endParaRPr lang="zh-CN" altLang="en-US" sz="2700" b="1">
              <a:latin typeface="仿宋" panose="02010609060101010101" charset="-122"/>
              <a:ea typeface="仿宋" panose="02010609060101010101" charset="-122"/>
            </a:endParaRPr>
          </a:p>
        </p:txBody>
      </p:sp>
      <p:sp>
        <p:nvSpPr>
          <p:cNvPr id="115732" name="文本框 71"/>
          <p:cNvSpPr/>
          <p:nvPr/>
        </p:nvSpPr>
        <p:spPr>
          <a:xfrm>
            <a:off x="7602538" y="1168400"/>
            <a:ext cx="1908175" cy="922338"/>
          </a:xfrm>
          <a:prstGeom prst="rect">
            <a:avLst/>
          </a:prstGeom>
          <a:noFill/>
          <a:ln w="9525">
            <a:noFill/>
          </a:ln>
        </p:spPr>
        <p:txBody>
          <a:bodyPr wrap="none" anchor="t" anchorCtr="0">
            <a:spAutoFit/>
          </a:bodyPr>
          <a:p>
            <a:pPr algn="ctr"/>
            <a:r>
              <a:rPr lang="zh-CN" altLang="en-US" sz="2700" b="1">
                <a:latin typeface="仿宋" panose="02010609060101010101" charset="-122"/>
                <a:ea typeface="仿宋" panose="02010609060101010101" charset="-122"/>
              </a:rPr>
              <a:t>发展</a:t>
            </a:r>
            <a:endParaRPr lang="zh-CN" altLang="en-US" sz="2700" b="1">
              <a:latin typeface="仿宋" panose="02010609060101010101" charset="-122"/>
              <a:ea typeface="仿宋" panose="02010609060101010101" charset="-122"/>
            </a:endParaRPr>
          </a:p>
          <a:p>
            <a:pPr algn="ctr"/>
            <a:r>
              <a:rPr lang="zh-CN" altLang="en-US" sz="2700" b="1">
                <a:latin typeface="仿宋" panose="02010609060101010101" charset="-122"/>
                <a:ea typeface="仿宋" panose="02010609060101010101" charset="-122"/>
              </a:rPr>
              <a:t>一省两院制</a:t>
            </a:r>
            <a:endParaRPr lang="zh-CN" altLang="en-US" sz="2700" b="1">
              <a:latin typeface="仿宋" panose="02010609060101010101" charset="-122"/>
              <a:ea typeface="仿宋" panose="02010609060101010101" charset="-122"/>
            </a:endParaRPr>
          </a:p>
        </p:txBody>
      </p:sp>
      <p:sp>
        <p:nvSpPr>
          <p:cNvPr id="115738" name="文本框 71"/>
          <p:cNvSpPr/>
          <p:nvPr/>
        </p:nvSpPr>
        <p:spPr>
          <a:xfrm>
            <a:off x="8901113" y="2924175"/>
            <a:ext cx="3286125" cy="922338"/>
          </a:xfrm>
          <a:prstGeom prst="rect">
            <a:avLst/>
          </a:prstGeom>
          <a:noFill/>
          <a:ln w="9525">
            <a:noFill/>
          </a:ln>
        </p:spPr>
        <p:txBody>
          <a:bodyPr wrap="none" anchor="t" anchorCtr="0">
            <a:spAutoFit/>
          </a:bodyPr>
          <a:p>
            <a:r>
              <a:rPr lang="zh-CN" altLang="en-US" sz="2700" b="1">
                <a:latin typeface="仿宋" panose="02010609060101010101" charset="-122"/>
                <a:ea typeface="仿宋" panose="02010609060101010101" charset="-122"/>
              </a:rPr>
              <a:t>明：废丞相设内阁</a:t>
            </a:r>
            <a:endParaRPr lang="zh-CN" altLang="en-US" sz="2700" b="1">
              <a:latin typeface="仿宋" panose="02010609060101010101" charset="-122"/>
              <a:ea typeface="仿宋" panose="02010609060101010101" charset="-122"/>
            </a:endParaRPr>
          </a:p>
          <a:p>
            <a:r>
              <a:rPr lang="zh-CN" altLang="en-US" sz="2700" b="1">
                <a:latin typeface="仿宋" panose="02010609060101010101" charset="-122"/>
                <a:ea typeface="仿宋" panose="02010609060101010101" charset="-122"/>
              </a:rPr>
              <a:t>清：雍正设立军机处</a:t>
            </a:r>
            <a:endParaRPr lang="zh-CN" altLang="en-US" sz="2700" b="1">
              <a:latin typeface="仿宋" panose="02010609060101010101" charset="-122"/>
              <a:ea typeface="仿宋" panose="02010609060101010101" charset="-122"/>
            </a:endParaRPr>
          </a:p>
        </p:txBody>
      </p:sp>
      <p:pic>
        <p:nvPicPr>
          <p:cNvPr id="11" name="图片 10"/>
          <p:cNvPicPr>
            <a:picLocks noChangeAspect="1"/>
          </p:cNvPicPr>
          <p:nvPr/>
        </p:nvPicPr>
        <p:blipFill>
          <a:blip r:embed="rId3"/>
          <a:stretch>
            <a:fillRect/>
          </a:stretch>
        </p:blipFill>
        <p:spPr>
          <a:xfrm>
            <a:off x="9907588" y="1204913"/>
            <a:ext cx="1473200" cy="831850"/>
          </a:xfrm>
          <a:prstGeom prst="rect">
            <a:avLst/>
          </a:prstGeom>
          <a:noFill/>
          <a:ln w="9525">
            <a:noFill/>
          </a:ln>
        </p:spPr>
      </p:pic>
      <p:pic>
        <p:nvPicPr>
          <p:cNvPr id="13" name="图片 12"/>
          <p:cNvPicPr>
            <a:picLocks noChangeAspect="1"/>
          </p:cNvPicPr>
          <p:nvPr/>
        </p:nvPicPr>
        <p:blipFill>
          <a:blip r:embed="rId4"/>
          <a:stretch>
            <a:fillRect/>
          </a:stretch>
        </p:blipFill>
        <p:spPr>
          <a:xfrm>
            <a:off x="-4762" y="4149725"/>
            <a:ext cx="12192000" cy="527050"/>
          </a:xfrm>
          <a:prstGeom prst="rect">
            <a:avLst/>
          </a:prstGeom>
          <a:noFill/>
          <a:ln w="9525">
            <a:noFill/>
          </a:ln>
        </p:spPr>
      </p:pic>
      <p:sp>
        <p:nvSpPr>
          <p:cNvPr id="14" name="文本框 13"/>
          <p:cNvSpPr txBox="1"/>
          <p:nvPr/>
        </p:nvSpPr>
        <p:spPr>
          <a:xfrm>
            <a:off x="1588" y="4940300"/>
            <a:ext cx="12190412" cy="522288"/>
          </a:xfrm>
          <a:prstGeom prst="rect">
            <a:avLst/>
          </a:prstGeom>
          <a:noFill/>
          <a:ln w="9525">
            <a:noFill/>
          </a:ln>
        </p:spPr>
        <p:txBody>
          <a:bodyPr wrap="square" anchor="t" anchorCtr="0">
            <a:spAutoFit/>
          </a:bodyPr>
          <a:p>
            <a:r>
              <a:rPr lang="en-US" altLang="zh-CN" sz="2800" b="1">
                <a:latin typeface="仿宋" panose="02010609060101010101" charset="-122"/>
                <a:ea typeface="仿宋" panose="02010609060101010101" charset="-122"/>
              </a:rPr>
              <a:t>1</a:t>
            </a:r>
            <a:r>
              <a:rPr lang="zh-CN" altLang="en-US" sz="2800" b="1">
                <a:latin typeface="仿宋" panose="02010609060101010101" charset="-122"/>
                <a:ea typeface="仿宋" panose="02010609060101010101" charset="-122"/>
              </a:rPr>
              <a:t>、积极：防止分裂，有利于统一多民族国家的建立、巩固和发展。</a:t>
            </a:r>
            <a:endParaRPr lang="zh-CN" altLang="en-US" sz="2800" b="1">
              <a:latin typeface="仿宋" panose="02010609060101010101" charset="-122"/>
              <a:ea typeface="仿宋" panose="02010609060101010101" charset="-122"/>
            </a:endParaRPr>
          </a:p>
        </p:txBody>
      </p:sp>
      <p:sp>
        <p:nvSpPr>
          <p:cNvPr id="16" name="文本框 15"/>
          <p:cNvSpPr txBox="1"/>
          <p:nvPr/>
        </p:nvSpPr>
        <p:spPr>
          <a:xfrm>
            <a:off x="0" y="5661025"/>
            <a:ext cx="12187238" cy="952500"/>
          </a:xfrm>
          <a:prstGeom prst="rect">
            <a:avLst/>
          </a:prstGeom>
          <a:noFill/>
          <a:ln w="9525">
            <a:noFill/>
          </a:ln>
        </p:spPr>
        <p:txBody>
          <a:bodyPr wrap="square" anchor="t" anchorCtr="0">
            <a:spAutoFit/>
          </a:bodyPr>
          <a:p>
            <a:r>
              <a:rPr lang="en-US" altLang="zh-CN" sz="2800" b="1">
                <a:latin typeface="仿宋" panose="02010609060101010101" charset="-122"/>
                <a:ea typeface="仿宋" panose="02010609060101010101" charset="-122"/>
              </a:rPr>
              <a:t>2</a:t>
            </a:r>
            <a:r>
              <a:rPr lang="zh-CN" altLang="en-US" sz="2800" b="1">
                <a:latin typeface="仿宋" panose="02010609060101010101" charset="-122"/>
                <a:ea typeface="仿宋" panose="02010609060101010101" charset="-122"/>
              </a:rPr>
              <a:t>、消极：统治日益腐败，阻碍社会经济发展和思想文化进步，封建制度渐趋</a:t>
            </a:r>
            <a:endParaRPr lang="zh-CN" altLang="en-US" sz="2800" b="1">
              <a:latin typeface="仿宋" panose="02010609060101010101" charset="-122"/>
              <a:ea typeface="仿宋" panose="02010609060101010101" charset="-122"/>
            </a:endParaRPr>
          </a:p>
          <a:p>
            <a:r>
              <a:rPr lang="zh-CN" altLang="en-US" sz="2800" b="1">
                <a:latin typeface="仿宋" panose="02010609060101010101" charset="-122"/>
                <a:ea typeface="仿宋" panose="02010609060101010101" charset="-122"/>
              </a:rPr>
              <a:t> </a:t>
            </a:r>
            <a:r>
              <a:rPr lang="en-US" altLang="zh-CN" sz="2800" b="1">
                <a:latin typeface="仿宋" panose="02010609060101010101" charset="-122"/>
                <a:ea typeface="仿宋" panose="02010609060101010101" charset="-122"/>
              </a:rPr>
              <a:t>        </a:t>
            </a:r>
            <a:r>
              <a:rPr lang="zh-CN" altLang="en-US" sz="2800" b="1">
                <a:latin typeface="仿宋" panose="02010609060101010101" charset="-122"/>
                <a:ea typeface="仿宋" panose="02010609060101010101" charset="-122"/>
              </a:rPr>
              <a:t>衰落。</a:t>
            </a:r>
            <a:endParaRPr lang="zh-CN" altLang="en-US" sz="2800" b="1">
              <a:latin typeface="仿宋" panose="02010609060101010101" charset="-122"/>
              <a:ea typeface="仿宋" panose="02010609060101010101" charset="-122"/>
            </a:endParaRPr>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5730"/>
                                        </p:tgtEl>
                                        <p:attrNameLst>
                                          <p:attrName>style.visibility</p:attrName>
                                        </p:attrNameLst>
                                      </p:cBhvr>
                                      <p:to>
                                        <p:strVal val="visible"/>
                                      </p:to>
                                    </p:set>
                                    <p:animEffect transition="in" filter="blinds(horizontal)">
                                      <p:cBhvr>
                                        <p:cTn id="7" dur="500"/>
                                        <p:tgtEl>
                                          <p:spTgt spid="1157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5731"/>
                                        </p:tgtEl>
                                        <p:attrNameLst>
                                          <p:attrName>style.visibility</p:attrName>
                                        </p:attrNameLst>
                                      </p:cBhvr>
                                      <p:to>
                                        <p:strVal val="visible"/>
                                      </p:to>
                                    </p:set>
                                    <p:animEffect transition="in" filter="wipe(down)">
                                      <p:cBhvr>
                                        <p:cTn id="12" dur="500"/>
                                        <p:tgtEl>
                                          <p:spTgt spid="11573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5733"/>
                                        </p:tgtEl>
                                        <p:attrNameLst>
                                          <p:attrName>style.visibility</p:attrName>
                                        </p:attrNameLst>
                                      </p:cBhvr>
                                      <p:to>
                                        <p:strVal val="visible"/>
                                      </p:to>
                                    </p:set>
                                    <p:animEffect transition="in" filter="blinds(horizontal)">
                                      <p:cBhvr>
                                        <p:cTn id="17" dur="500"/>
                                        <p:tgtEl>
                                          <p:spTgt spid="11573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15734"/>
                                        </p:tgtEl>
                                        <p:attrNameLst>
                                          <p:attrName>style.visibility</p:attrName>
                                        </p:attrNameLst>
                                      </p:cBhvr>
                                      <p:to>
                                        <p:strVal val="visible"/>
                                      </p:to>
                                    </p:set>
                                    <p:animEffect transition="in" filter="wipe(down)">
                                      <p:cBhvr>
                                        <p:cTn id="22" dur="500"/>
                                        <p:tgtEl>
                                          <p:spTgt spid="11573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15732"/>
                                        </p:tgtEl>
                                        <p:attrNameLst>
                                          <p:attrName>style.visibility</p:attrName>
                                        </p:attrNameLst>
                                      </p:cBhvr>
                                      <p:to>
                                        <p:strVal val="visible"/>
                                      </p:to>
                                    </p:set>
                                    <p:animEffect transition="in" filter="wipe(down)">
                                      <p:cBhvr>
                                        <p:cTn id="27" dur="500"/>
                                        <p:tgtEl>
                                          <p:spTgt spid="115732"/>
                                        </p:tgtEl>
                                      </p:cBhvr>
                                    </p:animEffect>
                                  </p:childTnLst>
                                </p:cTn>
                              </p:par>
                            </p:childTnLst>
                          </p:cTn>
                        </p:par>
                      </p:childTnLst>
                    </p:cTn>
                  </p:par>
                  <p:par>
                    <p:cTn id="28" fill="hold">
                      <p:stCondLst>
                        <p:cond delay="indefinite"/>
                      </p:stCondLst>
                      <p:childTnLst>
                        <p:par>
                          <p:cTn id="29" fill="hold">
                            <p:stCondLst>
                              <p:cond delay="0"/>
                            </p:stCondLst>
                            <p:childTnLst>
                              <p:par>
                                <p:cTn id="30" presetID="17" presetClass="entr" presetSubtype="10" fill="hold" grpId="0" nodeType="clickEffect">
                                  <p:stCondLst>
                                    <p:cond delay="0"/>
                                  </p:stCondLst>
                                  <p:childTnLst>
                                    <p:set>
                                      <p:cBhvr>
                                        <p:cTn id="31" dur="1" fill="hold">
                                          <p:stCondLst>
                                            <p:cond delay="0"/>
                                          </p:stCondLst>
                                        </p:cTn>
                                        <p:tgtEl>
                                          <p:spTgt spid="115738"/>
                                        </p:tgtEl>
                                        <p:attrNameLst>
                                          <p:attrName>style.visibility</p:attrName>
                                        </p:attrNameLst>
                                      </p:cBhvr>
                                      <p:to>
                                        <p:strVal val="visible"/>
                                      </p:to>
                                    </p:set>
                                    <p:anim calcmode="lin" valueType="num">
                                      <p:cBhvr>
                                        <p:cTn id="32" dur="500" fill="hold"/>
                                        <p:tgtEl>
                                          <p:spTgt spid="115738"/>
                                        </p:tgtEl>
                                        <p:attrNameLst>
                                          <p:attrName>ppt_w</p:attrName>
                                        </p:attrNameLst>
                                      </p:cBhvr>
                                      <p:tavLst>
                                        <p:tav tm="0">
                                          <p:val>
                                            <p:fltVal val="0.000000"/>
                                          </p:val>
                                        </p:tav>
                                        <p:tav tm="100000">
                                          <p:val>
                                            <p:strVal val="#ppt_w"/>
                                          </p:val>
                                        </p:tav>
                                      </p:tavLst>
                                    </p:anim>
                                    <p:anim calcmode="lin" valueType="num">
                                      <p:cBhvr>
                                        <p:cTn id="33" dur="500" fill="hold"/>
                                        <p:tgtEl>
                                          <p:spTgt spid="115738"/>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down)">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down)">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500"/>
                                        <p:tgtEl>
                                          <p:spTgt spid="14"/>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down)">
                                      <p:cBhvr>
                                        <p:cTn id="5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30" grpId="0"/>
      <p:bldP spid="115730" grpId="1"/>
      <p:bldP spid="115731" grpId="0"/>
      <p:bldP spid="115731" grpId="1"/>
      <p:bldP spid="115733" grpId="0"/>
      <p:bldP spid="115733" grpId="1"/>
      <p:bldP spid="115734" grpId="0"/>
      <p:bldP spid="115734" grpId="1"/>
      <p:bldP spid="115732" grpId="0"/>
      <p:bldP spid="115732" grpId="1"/>
      <p:bldP spid="115738" grpId="0"/>
      <p:bldP spid="115738" grpId="1"/>
      <p:bldP spid="14" grpId="0"/>
      <p:bldP spid="14" grpId="1"/>
      <p:bldP spid="16" grpId="0"/>
      <p:bldP spid="16"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7825" name="图片 5"/>
          <p:cNvPicPr>
            <a:picLocks noChangeAspect="1"/>
          </p:cNvPicPr>
          <p:nvPr/>
        </p:nvPicPr>
        <p:blipFill>
          <a:blip r:embed="rId1"/>
          <a:stretch>
            <a:fillRect/>
          </a:stretch>
        </p:blipFill>
        <p:spPr>
          <a:xfrm>
            <a:off x="-25400" y="0"/>
            <a:ext cx="12234863" cy="463550"/>
          </a:xfrm>
          <a:prstGeom prst="rect">
            <a:avLst/>
          </a:prstGeom>
          <a:noFill/>
          <a:ln w="9525">
            <a:noFill/>
          </a:ln>
        </p:spPr>
      </p:pic>
      <p:sp>
        <p:nvSpPr>
          <p:cNvPr id="77826" name="文本框 1"/>
          <p:cNvSpPr txBox="1"/>
          <p:nvPr/>
        </p:nvSpPr>
        <p:spPr>
          <a:xfrm>
            <a:off x="-23812" y="463550"/>
            <a:ext cx="4368800" cy="522288"/>
          </a:xfrm>
          <a:prstGeom prst="rect">
            <a:avLst/>
          </a:prstGeom>
          <a:noFill/>
          <a:ln w="9525">
            <a:noFill/>
          </a:ln>
        </p:spPr>
        <p:txBody>
          <a:bodyPr wrap="square" anchor="t" anchorCtr="0">
            <a:spAutoFit/>
          </a:bodyPr>
          <a:p>
            <a:r>
              <a:rPr lang="zh-CN" altLang="en-US" sz="2800" b="1">
                <a:latin typeface="仿宋" panose="02010609060101010101" charset="-122"/>
                <a:ea typeface="仿宋" panose="02010609060101010101" charset="-122"/>
              </a:rPr>
              <a:t>（二）疆域治理</a:t>
            </a:r>
            <a:endParaRPr lang="zh-CN" altLang="en-US" sz="2800" b="1">
              <a:latin typeface="仿宋" panose="02010609060101010101" charset="-122"/>
              <a:ea typeface="仿宋" panose="02010609060101010101" charset="-122"/>
            </a:endParaRPr>
          </a:p>
        </p:txBody>
      </p:sp>
      <p:sp>
        <p:nvSpPr>
          <p:cNvPr id="77827" name="文本框 2"/>
          <p:cNvSpPr txBox="1"/>
          <p:nvPr/>
        </p:nvSpPr>
        <p:spPr>
          <a:xfrm>
            <a:off x="0" y="1016000"/>
            <a:ext cx="1474788" cy="460375"/>
          </a:xfrm>
          <a:prstGeom prst="rect">
            <a:avLst/>
          </a:prstGeom>
          <a:solidFill>
            <a:srgbClr val="C00000"/>
          </a:solidFill>
          <a:ln w="9525">
            <a:noFill/>
          </a:ln>
        </p:spPr>
        <p:txBody>
          <a:bodyPr wrap="square" anchor="t" anchorCtr="0">
            <a:spAutoFit/>
          </a:bodyPr>
          <a:p>
            <a:r>
              <a:rPr lang="zh-CN" altLang="en-US" sz="2400" b="1">
                <a:solidFill>
                  <a:schemeClr val="bg1"/>
                </a:solidFill>
                <a:latin typeface="楷体" panose="02010609060101010101" charset="-122"/>
                <a:ea typeface="楷体" panose="02010609060101010101" charset="-122"/>
              </a:rPr>
              <a:t>基础梳理</a:t>
            </a:r>
            <a:endParaRPr lang="zh-CN" altLang="en-US" sz="2400" b="1">
              <a:solidFill>
                <a:schemeClr val="bg1"/>
              </a:solidFill>
              <a:latin typeface="楷体" panose="02010609060101010101" charset="-122"/>
              <a:ea typeface="楷体" panose="02010609060101010101" charset="-122"/>
            </a:endParaRPr>
          </a:p>
        </p:txBody>
      </p:sp>
      <p:sp>
        <p:nvSpPr>
          <p:cNvPr id="77829" name="文本框 2"/>
          <p:cNvSpPr txBox="1"/>
          <p:nvPr/>
        </p:nvSpPr>
        <p:spPr>
          <a:xfrm>
            <a:off x="1487488" y="1004888"/>
            <a:ext cx="2239962" cy="460375"/>
          </a:xfrm>
          <a:prstGeom prst="rect">
            <a:avLst/>
          </a:prstGeom>
          <a:noFill/>
          <a:ln w="9525">
            <a:noFill/>
          </a:ln>
        </p:spPr>
        <p:txBody>
          <a:bodyPr wrap="square" anchor="t" anchorCtr="0">
            <a:spAutoFit/>
          </a:bodyPr>
          <a:p>
            <a:r>
              <a:rPr lang="zh-CN" altLang="en-US" sz="2400" b="1">
                <a:latin typeface="楷体" panose="02010609060101010101" charset="-122"/>
                <a:ea typeface="楷体" panose="02010609060101010101" charset="-122"/>
              </a:rPr>
              <a:t>如何治理疆域？</a:t>
            </a:r>
            <a:endParaRPr lang="zh-CN" altLang="en-US" sz="2400" b="1">
              <a:latin typeface="楷体" panose="02010609060101010101" charset="-122"/>
              <a:ea typeface="楷体" panose="02010609060101010101" charset="-122"/>
            </a:endParaRPr>
          </a:p>
        </p:txBody>
      </p:sp>
      <p:pic>
        <p:nvPicPr>
          <p:cNvPr id="77830" name="Picture 2"/>
          <p:cNvPicPr>
            <a:picLocks noChangeAspect="1"/>
          </p:cNvPicPr>
          <p:nvPr/>
        </p:nvPicPr>
        <p:blipFill>
          <a:blip r:embed="rId2"/>
          <a:stretch>
            <a:fillRect/>
          </a:stretch>
        </p:blipFill>
        <p:spPr>
          <a:xfrm>
            <a:off x="6640513" y="1654175"/>
            <a:ext cx="5551487" cy="3778250"/>
          </a:xfrm>
          <a:prstGeom prst="rect">
            <a:avLst/>
          </a:prstGeom>
          <a:noFill/>
          <a:ln w="9525">
            <a:noFill/>
          </a:ln>
        </p:spPr>
      </p:pic>
      <p:pic>
        <p:nvPicPr>
          <p:cNvPr id="77831" name="图片 7"/>
          <p:cNvPicPr>
            <a:picLocks noChangeAspect="1"/>
          </p:cNvPicPr>
          <p:nvPr/>
        </p:nvPicPr>
        <p:blipFill>
          <a:blip r:embed="rId3"/>
          <a:stretch>
            <a:fillRect/>
          </a:stretch>
        </p:blipFill>
        <p:spPr>
          <a:xfrm>
            <a:off x="4763" y="1652588"/>
            <a:ext cx="5553075" cy="3754437"/>
          </a:xfrm>
          <a:prstGeom prst="rect">
            <a:avLst/>
          </a:prstGeom>
          <a:noFill/>
          <a:ln w="9525">
            <a:noFill/>
          </a:ln>
        </p:spPr>
      </p:pic>
      <p:sp>
        <p:nvSpPr>
          <p:cNvPr id="9" name="右箭头 8"/>
          <p:cNvSpPr/>
          <p:nvPr/>
        </p:nvSpPr>
        <p:spPr>
          <a:xfrm>
            <a:off x="5951538" y="3175000"/>
            <a:ext cx="360363" cy="10080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trike="noStrike" noProof="1"/>
          </a:p>
        </p:txBody>
      </p:sp>
      <p:sp>
        <p:nvSpPr>
          <p:cNvPr id="77833" name="文本框 9"/>
          <p:cNvSpPr txBox="1"/>
          <p:nvPr/>
        </p:nvSpPr>
        <p:spPr>
          <a:xfrm>
            <a:off x="47625" y="5084763"/>
            <a:ext cx="5819775" cy="368300"/>
          </a:xfrm>
          <a:prstGeom prst="rect">
            <a:avLst/>
          </a:prstGeom>
          <a:solidFill>
            <a:srgbClr val="FFFFFF">
              <a:alpha val="70999"/>
            </a:srgbClr>
          </a:solidFill>
          <a:ln w="9525">
            <a:noFill/>
          </a:ln>
        </p:spPr>
        <p:txBody>
          <a:bodyPr wrap="square" anchor="t" anchorCtr="0">
            <a:spAutoFit/>
          </a:bodyPr>
          <a:p>
            <a:pPr algn="ctr"/>
            <a:r>
              <a:rPr lang="en-US" altLang="zh-CN" b="1">
                <a:latin typeface="楷体" panose="02010609060101010101" charset="-122"/>
                <a:ea typeface="楷体" panose="02010609060101010101" charset="-122"/>
              </a:rPr>
              <a:t>1688</a:t>
            </a:r>
            <a:r>
              <a:rPr lang="zh-CN" altLang="en-US" b="1">
                <a:latin typeface="楷体" panose="02010609060101010101" charset="-122"/>
                <a:ea typeface="楷体" panose="02010609060101010101" charset="-122"/>
              </a:rPr>
              <a:t>年</a:t>
            </a:r>
            <a:endParaRPr lang="zh-CN" altLang="en-US" b="1">
              <a:latin typeface="楷体" panose="02010609060101010101" charset="-122"/>
              <a:ea typeface="楷体" panose="02010609060101010101" charset="-122"/>
            </a:endParaRPr>
          </a:p>
        </p:txBody>
      </p:sp>
      <p:sp>
        <p:nvSpPr>
          <p:cNvPr id="77834" name="文本框 10"/>
          <p:cNvSpPr txBox="1"/>
          <p:nvPr/>
        </p:nvSpPr>
        <p:spPr>
          <a:xfrm>
            <a:off x="6672263" y="5064125"/>
            <a:ext cx="5553075" cy="368300"/>
          </a:xfrm>
          <a:prstGeom prst="rect">
            <a:avLst/>
          </a:prstGeom>
          <a:solidFill>
            <a:srgbClr val="FFFFFF">
              <a:alpha val="70999"/>
            </a:srgbClr>
          </a:solidFill>
          <a:ln w="9525">
            <a:noFill/>
          </a:ln>
        </p:spPr>
        <p:txBody>
          <a:bodyPr wrap="square" anchor="t" anchorCtr="0">
            <a:spAutoFit/>
          </a:bodyPr>
          <a:p>
            <a:pPr algn="ctr"/>
            <a:r>
              <a:rPr lang="en-US" altLang="zh-CN" b="1">
                <a:latin typeface="楷体" panose="02010609060101010101" charset="-122"/>
                <a:ea typeface="楷体" panose="02010609060101010101" charset="-122"/>
              </a:rPr>
              <a:t>1820</a:t>
            </a:r>
            <a:r>
              <a:rPr lang="zh-CN" altLang="en-US" b="1">
                <a:latin typeface="楷体" panose="02010609060101010101" charset="-122"/>
                <a:ea typeface="楷体" panose="02010609060101010101" charset="-122"/>
              </a:rPr>
              <a:t>年</a:t>
            </a:r>
            <a:endParaRPr lang="zh-CN" altLang="en-US" b="1">
              <a:latin typeface="楷体" panose="02010609060101010101" charset="-122"/>
              <a:ea typeface="楷体" panose="02010609060101010101" charset="-122"/>
            </a:endParaRPr>
          </a:p>
        </p:txBody>
      </p:sp>
      <p:sp>
        <p:nvSpPr>
          <p:cNvPr id="77835" name="文本框 11"/>
          <p:cNvSpPr txBox="1"/>
          <p:nvPr/>
        </p:nvSpPr>
        <p:spPr>
          <a:xfrm>
            <a:off x="4763" y="5734050"/>
            <a:ext cx="12218987" cy="736600"/>
          </a:xfrm>
          <a:prstGeom prst="rect">
            <a:avLst/>
          </a:prstGeom>
          <a:noFill/>
          <a:ln w="9525">
            <a:noFill/>
          </a:ln>
        </p:spPr>
        <p:txBody>
          <a:bodyPr wrap="square" anchor="t" anchorCtr="0">
            <a:spAutoFit/>
          </a:bodyPr>
          <a:p>
            <a:pPr algn="ctr">
              <a:lnSpc>
                <a:spcPct val="150000"/>
              </a:lnSpc>
            </a:pPr>
            <a:r>
              <a:rPr lang="zh-CN" altLang="en-US" sz="2800" b="1">
                <a:latin typeface="仿宋" panose="02010609060101010101" charset="-122"/>
                <a:ea typeface="仿宋" panose="02010609060101010101" charset="-122"/>
              </a:rPr>
              <a:t>观察地图并依据教材归纳康雍乾时期巩固和开拓国家版图的措施有哪些？</a:t>
            </a:r>
            <a:endParaRPr lang="zh-CN" altLang="en-US" sz="2800" b="1">
              <a:latin typeface="仿宋" panose="02010609060101010101" charset="-122"/>
              <a:ea typeface="仿宋" panose="02010609060101010101" charset="-122"/>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7831"/>
                                        </p:tgtEl>
                                        <p:attrNameLst>
                                          <p:attrName>style.visibility</p:attrName>
                                        </p:attrNameLst>
                                      </p:cBhvr>
                                      <p:to>
                                        <p:strVal val="visible"/>
                                      </p:to>
                                    </p:set>
                                    <p:animEffect transition="in" filter="wheel(1)">
                                      <p:cBhvr>
                                        <p:cTn id="7" dur="2000"/>
                                        <p:tgtEl>
                                          <p:spTgt spid="7783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7833"/>
                                        </p:tgtEl>
                                        <p:attrNameLst>
                                          <p:attrName>style.visibility</p:attrName>
                                        </p:attrNameLst>
                                      </p:cBhvr>
                                      <p:to>
                                        <p:strVal val="visible"/>
                                      </p:to>
                                    </p:set>
                                    <p:animEffect transition="in" filter="barn(inVertical)">
                                      <p:cBhvr>
                                        <p:cTn id="12" dur="500"/>
                                        <p:tgtEl>
                                          <p:spTgt spid="77833"/>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heckerboard(across)">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77830"/>
                                        </p:tgtEl>
                                        <p:attrNameLst>
                                          <p:attrName>style.visibility</p:attrName>
                                        </p:attrNameLst>
                                      </p:cBhvr>
                                      <p:to>
                                        <p:strVal val="visible"/>
                                      </p:to>
                                    </p:set>
                                    <p:anim calcmode="lin" valueType="num">
                                      <p:cBhvr additive="base">
                                        <p:cTn id="22" dur="500"/>
                                        <p:tgtEl>
                                          <p:spTgt spid="77830"/>
                                        </p:tgtEl>
                                        <p:attrNameLst>
                                          <p:attrName>ppt_y</p:attrName>
                                        </p:attrNameLst>
                                      </p:cBhvr>
                                      <p:tavLst>
                                        <p:tav tm="0">
                                          <p:val>
                                            <p:strVal val="#ppt_y+#ppt_h*1.125000"/>
                                          </p:val>
                                        </p:tav>
                                        <p:tav tm="100000">
                                          <p:val>
                                            <p:strVal val="#ppt_y"/>
                                          </p:val>
                                        </p:tav>
                                      </p:tavLst>
                                    </p:anim>
                                    <p:animEffect transition="in" filter="wipe(up)">
                                      <p:cBhvr>
                                        <p:cTn id="23" dur="500"/>
                                        <p:tgtEl>
                                          <p:spTgt spid="77830"/>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grpId="0" nodeType="clickEffect">
                                  <p:stCondLst>
                                    <p:cond delay="0"/>
                                  </p:stCondLst>
                                  <p:childTnLst>
                                    <p:set>
                                      <p:cBhvr>
                                        <p:cTn id="27" dur="1" fill="hold">
                                          <p:stCondLst>
                                            <p:cond delay="0"/>
                                          </p:stCondLst>
                                        </p:cTn>
                                        <p:tgtEl>
                                          <p:spTgt spid="77834"/>
                                        </p:tgtEl>
                                        <p:attrNameLst>
                                          <p:attrName>style.visibility</p:attrName>
                                        </p:attrNameLst>
                                      </p:cBhvr>
                                      <p:to>
                                        <p:strVal val="visible"/>
                                      </p:to>
                                    </p:set>
                                    <p:animEffect transition="in" filter="wheel(1)">
                                      <p:cBhvr>
                                        <p:cTn id="28" dur="2000"/>
                                        <p:tgtEl>
                                          <p:spTgt spid="77834"/>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77835"/>
                                        </p:tgtEl>
                                        <p:attrNameLst>
                                          <p:attrName>style.visibility</p:attrName>
                                        </p:attrNameLst>
                                      </p:cBhvr>
                                      <p:to>
                                        <p:strVal val="visible"/>
                                      </p:to>
                                    </p:set>
                                    <p:anim calcmode="lin" valueType="num">
                                      <p:cBhvr additive="base">
                                        <p:cTn id="33" dur="500"/>
                                        <p:tgtEl>
                                          <p:spTgt spid="77835"/>
                                        </p:tgtEl>
                                        <p:attrNameLst>
                                          <p:attrName>ppt_y</p:attrName>
                                        </p:attrNameLst>
                                      </p:cBhvr>
                                      <p:tavLst>
                                        <p:tav tm="0">
                                          <p:val>
                                            <p:strVal val="#ppt_y+#ppt_h*1.125000"/>
                                          </p:val>
                                        </p:tav>
                                        <p:tav tm="100000">
                                          <p:val>
                                            <p:strVal val="#ppt_y"/>
                                          </p:val>
                                        </p:tav>
                                      </p:tavLst>
                                    </p:anim>
                                    <p:animEffect transition="in" filter="wipe(up)">
                                      <p:cBhvr>
                                        <p:cTn id="34" dur="500"/>
                                        <p:tgtEl>
                                          <p:spTgt spid="778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35" grpId="0"/>
      <p:bldP spid="77835" grpId="1"/>
      <p:bldP spid="77833" grpId="0" animBg="1"/>
      <p:bldP spid="77833" grpId="1" animBg="1"/>
      <p:bldP spid="9" grpId="0" animBg="1"/>
      <p:bldP spid="9" grpId="1" animBg="1"/>
      <p:bldP spid="77834" grpId="0" animBg="1"/>
      <p:bldP spid="77834"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8849" name="图片 5"/>
          <p:cNvPicPr>
            <a:picLocks noChangeAspect="1"/>
          </p:cNvPicPr>
          <p:nvPr/>
        </p:nvPicPr>
        <p:blipFill>
          <a:blip r:embed="rId1"/>
          <a:stretch>
            <a:fillRect/>
          </a:stretch>
        </p:blipFill>
        <p:spPr>
          <a:xfrm>
            <a:off x="-25400" y="0"/>
            <a:ext cx="12234863" cy="463550"/>
          </a:xfrm>
          <a:prstGeom prst="rect">
            <a:avLst/>
          </a:prstGeom>
          <a:noFill/>
          <a:ln w="9525">
            <a:noFill/>
          </a:ln>
        </p:spPr>
      </p:pic>
      <p:sp>
        <p:nvSpPr>
          <p:cNvPr id="78850" name="文本框 1"/>
          <p:cNvSpPr txBox="1"/>
          <p:nvPr/>
        </p:nvSpPr>
        <p:spPr>
          <a:xfrm>
            <a:off x="-23812" y="463550"/>
            <a:ext cx="4368800" cy="522288"/>
          </a:xfrm>
          <a:prstGeom prst="rect">
            <a:avLst/>
          </a:prstGeom>
          <a:noFill/>
          <a:ln w="9525">
            <a:noFill/>
          </a:ln>
        </p:spPr>
        <p:txBody>
          <a:bodyPr wrap="square" anchor="t" anchorCtr="0">
            <a:spAutoFit/>
          </a:bodyPr>
          <a:p>
            <a:r>
              <a:rPr lang="zh-CN" altLang="en-US" sz="2800" b="1">
                <a:latin typeface="仿宋" panose="02010609060101010101" charset="-122"/>
                <a:ea typeface="仿宋" panose="02010609060101010101" charset="-122"/>
              </a:rPr>
              <a:t>（二）疆域治理</a:t>
            </a:r>
            <a:endParaRPr lang="zh-CN" altLang="en-US" sz="2800" b="1">
              <a:latin typeface="仿宋" panose="02010609060101010101" charset="-122"/>
              <a:ea typeface="仿宋" panose="02010609060101010101" charset="-122"/>
            </a:endParaRPr>
          </a:p>
        </p:txBody>
      </p:sp>
      <p:sp>
        <p:nvSpPr>
          <p:cNvPr id="78851" name="文本框 2"/>
          <p:cNvSpPr txBox="1"/>
          <p:nvPr/>
        </p:nvSpPr>
        <p:spPr>
          <a:xfrm>
            <a:off x="0" y="1016000"/>
            <a:ext cx="1474788" cy="460375"/>
          </a:xfrm>
          <a:prstGeom prst="rect">
            <a:avLst/>
          </a:prstGeom>
          <a:solidFill>
            <a:srgbClr val="C00000"/>
          </a:solidFill>
          <a:ln w="9525">
            <a:noFill/>
          </a:ln>
        </p:spPr>
        <p:txBody>
          <a:bodyPr wrap="square" anchor="t" anchorCtr="0">
            <a:spAutoFit/>
          </a:bodyPr>
          <a:p>
            <a:r>
              <a:rPr lang="zh-CN" altLang="en-US" sz="2400" b="1">
                <a:solidFill>
                  <a:schemeClr val="bg1"/>
                </a:solidFill>
                <a:latin typeface="楷体" panose="02010609060101010101" charset="-122"/>
                <a:ea typeface="楷体" panose="02010609060101010101" charset="-122"/>
              </a:rPr>
              <a:t>基础梳理</a:t>
            </a:r>
            <a:endParaRPr lang="zh-CN" altLang="en-US" sz="2400" b="1">
              <a:solidFill>
                <a:schemeClr val="bg1"/>
              </a:solidFill>
              <a:latin typeface="楷体" panose="02010609060101010101" charset="-122"/>
              <a:ea typeface="楷体" panose="02010609060101010101" charset="-122"/>
            </a:endParaRPr>
          </a:p>
        </p:txBody>
      </p:sp>
      <p:sp>
        <p:nvSpPr>
          <p:cNvPr id="78853" name="文本框 2"/>
          <p:cNvSpPr txBox="1"/>
          <p:nvPr/>
        </p:nvSpPr>
        <p:spPr>
          <a:xfrm>
            <a:off x="1487805" y="1005205"/>
            <a:ext cx="2722245" cy="521970"/>
          </a:xfrm>
          <a:prstGeom prst="rect">
            <a:avLst/>
          </a:prstGeom>
          <a:noFill/>
          <a:ln w="9525">
            <a:noFill/>
          </a:ln>
        </p:spPr>
        <p:txBody>
          <a:bodyPr wrap="square" anchor="t" anchorCtr="0">
            <a:spAutoFit/>
          </a:bodyPr>
          <a:p>
            <a:r>
              <a:rPr lang="zh-CN" altLang="en-US" sz="2800" b="1">
                <a:latin typeface="楷体" panose="02010609060101010101" charset="-122"/>
                <a:ea typeface="楷体" panose="02010609060101010101" charset="-122"/>
              </a:rPr>
              <a:t>如何治理疆域？</a:t>
            </a:r>
            <a:endParaRPr lang="zh-CN" altLang="en-US" sz="2800" b="1">
              <a:latin typeface="楷体" panose="02010609060101010101" charset="-122"/>
              <a:ea typeface="楷体" panose="02010609060101010101" charset="-122"/>
            </a:endParaRPr>
          </a:p>
        </p:txBody>
      </p:sp>
      <p:graphicFrame>
        <p:nvGraphicFramePr>
          <p:cNvPr id="8" name="表格 7"/>
          <p:cNvGraphicFramePr/>
          <p:nvPr/>
        </p:nvGraphicFramePr>
        <p:xfrm>
          <a:off x="-3175" y="2205038"/>
          <a:ext cx="12182475" cy="4521200"/>
        </p:xfrm>
        <a:graphic>
          <a:graphicData uri="http://schemas.openxmlformats.org/drawingml/2006/table">
            <a:tbl>
              <a:tblPr firstRow="1" bandRow="1">
                <a:tableStyleId>{5940675A-B579-460E-94D1-54222C63F5DA}</a:tableStyleId>
              </a:tblPr>
              <a:tblGrid>
                <a:gridCol w="1108710"/>
                <a:gridCol w="3489960"/>
                <a:gridCol w="7583805"/>
              </a:tblGrid>
              <a:tr h="518160">
                <a:tc>
                  <a:txBody>
                    <a:bodyPr/>
                    <a:p>
                      <a:pPr>
                        <a:buNone/>
                      </a:pPr>
                      <a:endParaRPr lang="zh-CN" altLang="en-US" sz="2800">
                        <a:latin typeface="楷体" panose="02010609060101010101" charset="-122"/>
                        <a:ea typeface="楷体" panose="02010609060101010101" charset="-122"/>
                      </a:endParaRPr>
                    </a:p>
                  </a:txBody>
                  <a:tcPr>
                    <a:solidFill>
                      <a:schemeClr val="accent2">
                        <a:lumMod val="40000"/>
                        <a:lumOff val="60000"/>
                      </a:schemeClr>
                    </a:solidFill>
                  </a:tcPr>
                </a:tc>
                <a:tc>
                  <a:txBody>
                    <a:bodyPr/>
                    <a:p>
                      <a:pPr algn="ctr">
                        <a:buNone/>
                      </a:pPr>
                      <a:r>
                        <a:rPr lang="zh-CN" altLang="en-US" sz="2800">
                          <a:latin typeface="楷体" panose="02010609060101010101" charset="-122"/>
                          <a:ea typeface="楷体" panose="02010609060101010101" charset="-122"/>
                        </a:rPr>
                        <a:t>主要威胁</a:t>
                      </a:r>
                      <a:endParaRPr lang="zh-CN" altLang="en-US" sz="2800">
                        <a:latin typeface="楷体" panose="02010609060101010101" charset="-122"/>
                        <a:ea typeface="楷体" panose="02010609060101010101" charset="-122"/>
                      </a:endParaRPr>
                    </a:p>
                  </a:txBody>
                  <a:tcPr>
                    <a:solidFill>
                      <a:schemeClr val="accent2">
                        <a:lumMod val="40000"/>
                        <a:lumOff val="60000"/>
                      </a:schemeClr>
                    </a:solidFill>
                  </a:tcPr>
                </a:tc>
                <a:tc>
                  <a:txBody>
                    <a:bodyPr/>
                    <a:p>
                      <a:pPr algn="ctr">
                        <a:buNone/>
                      </a:pPr>
                      <a:r>
                        <a:rPr lang="zh-CN" altLang="en-US" sz="2800">
                          <a:latin typeface="楷体" panose="02010609060101010101" charset="-122"/>
                          <a:ea typeface="楷体" panose="02010609060101010101" charset="-122"/>
                          <a:sym typeface="+mn-ea"/>
                        </a:rPr>
                        <a:t>措施</a:t>
                      </a:r>
                      <a:endParaRPr lang="zh-CN" altLang="en-US" sz="2800">
                        <a:latin typeface="楷体" panose="02010609060101010101" charset="-122"/>
                        <a:ea typeface="楷体" panose="02010609060101010101" charset="-122"/>
                      </a:endParaRPr>
                    </a:p>
                  </a:txBody>
                  <a:tcPr>
                    <a:solidFill>
                      <a:schemeClr val="accent2">
                        <a:lumMod val="40000"/>
                        <a:lumOff val="60000"/>
                      </a:schemeClr>
                    </a:solidFill>
                  </a:tcPr>
                </a:tc>
              </a:tr>
              <a:tr h="472440">
                <a:tc>
                  <a:txBody>
                    <a:bodyPr/>
                    <a:p>
                      <a:pPr algn="ctr">
                        <a:buNone/>
                      </a:pPr>
                      <a:r>
                        <a:rPr lang="zh-CN" altLang="en-US" sz="2800">
                          <a:latin typeface="楷体" panose="02010609060101010101" charset="-122"/>
                          <a:ea typeface="楷体" panose="02010609060101010101" charset="-122"/>
                        </a:rPr>
                        <a:t>东南</a:t>
                      </a:r>
                      <a:endParaRPr lang="zh-CN" altLang="en-US" sz="2800">
                        <a:latin typeface="楷体" panose="02010609060101010101" charset="-122"/>
                        <a:ea typeface="楷体" panose="02010609060101010101" charset="-122"/>
                      </a:endParaRPr>
                    </a:p>
                  </a:txBody>
                  <a:tcPr/>
                </a:tc>
                <a:tc>
                  <a:txBody>
                    <a:bodyPr/>
                    <a:p>
                      <a:pPr>
                        <a:buNone/>
                      </a:pPr>
                      <a:endParaRPr lang="zh-CN" altLang="en-US" sz="2800">
                        <a:latin typeface="楷体" panose="02010609060101010101" charset="-122"/>
                        <a:ea typeface="楷体" panose="02010609060101010101" charset="-122"/>
                      </a:endParaRPr>
                    </a:p>
                  </a:txBody>
                  <a:tcPr/>
                </a:tc>
                <a:tc>
                  <a:txBody>
                    <a:bodyPr/>
                    <a:p>
                      <a:pPr>
                        <a:buNone/>
                      </a:pPr>
                      <a:endParaRPr lang="zh-CN" altLang="en-US" sz="2800">
                        <a:latin typeface="楷体" panose="02010609060101010101" charset="-122"/>
                        <a:ea typeface="楷体" panose="02010609060101010101" charset="-122"/>
                      </a:endParaRPr>
                    </a:p>
                  </a:txBody>
                  <a:tcPr/>
                </a:tc>
              </a:tr>
              <a:tr h="541020">
                <a:tc>
                  <a:txBody>
                    <a:bodyPr/>
                    <a:p>
                      <a:pPr algn="ctr">
                        <a:buNone/>
                      </a:pPr>
                      <a:r>
                        <a:rPr lang="zh-CN" altLang="en-US" sz="2800">
                          <a:latin typeface="楷体" panose="02010609060101010101" charset="-122"/>
                          <a:ea typeface="楷体" panose="02010609060101010101" charset="-122"/>
                        </a:rPr>
                        <a:t>东北</a:t>
                      </a:r>
                      <a:endParaRPr lang="zh-CN" altLang="en-US" sz="2800">
                        <a:latin typeface="楷体" panose="02010609060101010101" charset="-122"/>
                        <a:ea typeface="楷体" panose="02010609060101010101" charset="-122"/>
                      </a:endParaRPr>
                    </a:p>
                  </a:txBody>
                  <a:tcPr/>
                </a:tc>
                <a:tc>
                  <a:txBody>
                    <a:bodyPr/>
                    <a:p>
                      <a:pPr>
                        <a:buNone/>
                      </a:pPr>
                      <a:endParaRPr lang="zh-CN" altLang="en-US" sz="2800">
                        <a:latin typeface="楷体" panose="02010609060101010101" charset="-122"/>
                        <a:ea typeface="楷体" panose="02010609060101010101" charset="-122"/>
                      </a:endParaRPr>
                    </a:p>
                  </a:txBody>
                  <a:tcPr/>
                </a:tc>
                <a:tc>
                  <a:txBody>
                    <a:bodyPr/>
                    <a:p>
                      <a:pPr>
                        <a:buNone/>
                      </a:pPr>
                      <a:endParaRPr lang="zh-CN" altLang="en-US" sz="2800">
                        <a:latin typeface="楷体" panose="02010609060101010101" charset="-122"/>
                        <a:ea typeface="楷体" panose="02010609060101010101" charset="-122"/>
                      </a:endParaRPr>
                    </a:p>
                  </a:txBody>
                  <a:tcPr/>
                </a:tc>
              </a:tr>
              <a:tr h="1166495">
                <a:tc>
                  <a:txBody>
                    <a:bodyPr/>
                    <a:p>
                      <a:pPr algn="ctr">
                        <a:buNone/>
                      </a:pPr>
                      <a:r>
                        <a:rPr lang="zh-CN" altLang="en-US" sz="2800">
                          <a:latin typeface="楷体" panose="02010609060101010101" charset="-122"/>
                          <a:ea typeface="楷体" panose="02010609060101010101" charset="-122"/>
                        </a:rPr>
                        <a:t>西北</a:t>
                      </a:r>
                      <a:endParaRPr lang="zh-CN" altLang="en-US" sz="2800">
                        <a:latin typeface="楷体" panose="02010609060101010101" charset="-122"/>
                        <a:ea typeface="楷体" panose="02010609060101010101" charset="-122"/>
                      </a:endParaRPr>
                    </a:p>
                    <a:p>
                      <a:pPr algn="ctr">
                        <a:buNone/>
                      </a:pPr>
                      <a:r>
                        <a:rPr lang="zh-CN" altLang="en-US" sz="2800">
                          <a:latin typeface="楷体" panose="02010609060101010101" charset="-122"/>
                          <a:ea typeface="楷体" panose="02010609060101010101" charset="-122"/>
                        </a:rPr>
                        <a:t>及</a:t>
                      </a:r>
                      <a:endParaRPr lang="zh-CN" altLang="en-US" sz="2800">
                        <a:latin typeface="楷体" panose="02010609060101010101" charset="-122"/>
                        <a:ea typeface="楷体" panose="02010609060101010101" charset="-122"/>
                      </a:endParaRPr>
                    </a:p>
                    <a:p>
                      <a:pPr algn="ctr">
                        <a:buNone/>
                      </a:pPr>
                      <a:r>
                        <a:rPr lang="zh-CN" altLang="en-US" sz="2800">
                          <a:latin typeface="楷体" panose="02010609060101010101" charset="-122"/>
                          <a:ea typeface="楷体" panose="02010609060101010101" charset="-122"/>
                        </a:rPr>
                        <a:t>北部</a:t>
                      </a:r>
                      <a:endParaRPr lang="zh-CN" altLang="en-US" sz="2800">
                        <a:latin typeface="楷体" panose="02010609060101010101" charset="-122"/>
                        <a:ea typeface="楷体" panose="02010609060101010101" charset="-122"/>
                      </a:endParaRPr>
                    </a:p>
                  </a:txBody>
                  <a:tcPr/>
                </a:tc>
                <a:tc>
                  <a:txBody>
                    <a:bodyPr/>
                    <a:p>
                      <a:pPr>
                        <a:buNone/>
                      </a:pPr>
                      <a:endParaRPr lang="zh-CN" altLang="en-US" sz="2800">
                        <a:latin typeface="楷体" panose="02010609060101010101" charset="-122"/>
                        <a:ea typeface="楷体" panose="02010609060101010101" charset="-122"/>
                      </a:endParaRPr>
                    </a:p>
                  </a:txBody>
                  <a:tcPr/>
                </a:tc>
                <a:tc>
                  <a:txBody>
                    <a:bodyPr/>
                    <a:p>
                      <a:pPr>
                        <a:buNone/>
                      </a:pPr>
                      <a:endParaRPr lang="zh-CN" altLang="en-US" sz="2800">
                        <a:latin typeface="楷体" panose="02010609060101010101" charset="-122"/>
                        <a:ea typeface="楷体" panose="02010609060101010101" charset="-122"/>
                      </a:endParaRPr>
                    </a:p>
                  </a:txBody>
                  <a:tcPr/>
                </a:tc>
              </a:tr>
              <a:tr h="904240">
                <a:tc>
                  <a:txBody>
                    <a:bodyPr/>
                    <a:p>
                      <a:pPr algn="ctr">
                        <a:buNone/>
                      </a:pPr>
                      <a:r>
                        <a:rPr lang="zh-CN" altLang="en-US" sz="2800">
                          <a:latin typeface="楷体" panose="02010609060101010101" charset="-122"/>
                          <a:ea typeface="楷体" panose="02010609060101010101" charset="-122"/>
                        </a:rPr>
                        <a:t>西南</a:t>
                      </a:r>
                      <a:endParaRPr lang="zh-CN" altLang="en-US" sz="2800">
                        <a:latin typeface="楷体" panose="02010609060101010101" charset="-122"/>
                        <a:ea typeface="楷体" panose="02010609060101010101" charset="-122"/>
                      </a:endParaRPr>
                    </a:p>
                  </a:txBody>
                  <a:tcPr/>
                </a:tc>
                <a:tc>
                  <a:txBody>
                    <a:bodyPr/>
                    <a:p>
                      <a:pPr>
                        <a:buNone/>
                      </a:pPr>
                      <a:endParaRPr lang="zh-CN" altLang="en-US" sz="2800">
                        <a:latin typeface="楷体" panose="02010609060101010101" charset="-122"/>
                        <a:ea typeface="楷体" panose="02010609060101010101" charset="-122"/>
                      </a:endParaRPr>
                    </a:p>
                  </a:txBody>
                  <a:tcPr/>
                </a:tc>
                <a:tc>
                  <a:txBody>
                    <a:bodyPr/>
                    <a:p>
                      <a:pPr>
                        <a:buNone/>
                      </a:pPr>
                      <a:endParaRPr lang="zh-CN" altLang="en-US" sz="2800">
                        <a:latin typeface="楷体" panose="02010609060101010101" charset="-122"/>
                        <a:ea typeface="楷体" panose="02010609060101010101" charset="-122"/>
                      </a:endParaRPr>
                    </a:p>
                  </a:txBody>
                  <a:tcPr/>
                </a:tc>
              </a:tr>
              <a:tr h="667385">
                <a:tc>
                  <a:txBody>
                    <a:bodyPr/>
                    <a:p>
                      <a:pPr algn="ctr">
                        <a:buNone/>
                      </a:pPr>
                      <a:r>
                        <a:rPr lang="zh-CN" altLang="en-US" sz="2800">
                          <a:latin typeface="楷体" panose="02010609060101010101" charset="-122"/>
                          <a:ea typeface="楷体" panose="02010609060101010101" charset="-122"/>
                        </a:rPr>
                        <a:t>中央</a:t>
                      </a:r>
                      <a:endParaRPr lang="zh-CN" altLang="en-US" sz="2800">
                        <a:latin typeface="楷体" panose="02010609060101010101" charset="-122"/>
                        <a:ea typeface="楷体" panose="02010609060101010101" charset="-122"/>
                      </a:endParaRPr>
                    </a:p>
                  </a:txBody>
                  <a:tcPr/>
                </a:tc>
                <a:tc>
                  <a:txBody>
                    <a:bodyPr/>
                    <a:p>
                      <a:pPr algn="ctr">
                        <a:buNone/>
                      </a:pPr>
                      <a:endParaRPr lang="en-US" altLang="zh-CN" sz="3600">
                        <a:latin typeface="楷体" panose="02010609060101010101" charset="-122"/>
                        <a:ea typeface="楷体" panose="02010609060101010101" charset="-122"/>
                      </a:endParaRPr>
                    </a:p>
                  </a:txBody>
                  <a:tcPr/>
                </a:tc>
                <a:tc>
                  <a:txBody>
                    <a:bodyPr/>
                    <a:p>
                      <a:pPr>
                        <a:buNone/>
                      </a:pPr>
                      <a:endParaRPr lang="zh-CN" altLang="en-US" sz="2800">
                        <a:latin typeface="楷体" panose="02010609060101010101" charset="-122"/>
                        <a:ea typeface="楷体" panose="02010609060101010101" charset="-122"/>
                      </a:endParaRPr>
                    </a:p>
                  </a:txBody>
                  <a:tcPr/>
                </a:tc>
              </a:tr>
            </a:tbl>
          </a:graphicData>
        </a:graphic>
      </p:graphicFrame>
      <p:sp>
        <p:nvSpPr>
          <p:cNvPr id="13" name="文本框 12"/>
          <p:cNvSpPr txBox="1"/>
          <p:nvPr/>
        </p:nvSpPr>
        <p:spPr>
          <a:xfrm>
            <a:off x="1111250" y="2757488"/>
            <a:ext cx="3503613" cy="460375"/>
          </a:xfrm>
          <a:prstGeom prst="rect">
            <a:avLst/>
          </a:prstGeom>
          <a:noFill/>
          <a:ln w="9525">
            <a:noFill/>
          </a:ln>
        </p:spPr>
        <p:txBody>
          <a:bodyPr wrap="square" anchor="t" anchorCtr="0">
            <a:spAutoFit/>
          </a:bodyPr>
          <a:p>
            <a:pPr algn="ctr"/>
            <a:r>
              <a:rPr lang="zh-CN" altLang="en-US" sz="2400" b="1">
                <a:latin typeface="仿宋" panose="02010609060101010101" charset="-122"/>
                <a:ea typeface="仿宋" panose="02010609060101010101" charset="-122"/>
              </a:rPr>
              <a:t>郑氏后裔占据台湾</a:t>
            </a:r>
            <a:endParaRPr lang="zh-CN" altLang="en-US" sz="2400" b="1">
              <a:latin typeface="仿宋" panose="02010609060101010101" charset="-122"/>
              <a:ea typeface="仿宋" panose="02010609060101010101" charset="-122"/>
            </a:endParaRPr>
          </a:p>
        </p:txBody>
      </p:sp>
      <p:sp>
        <p:nvSpPr>
          <p:cNvPr id="11" name="文本框 10"/>
          <p:cNvSpPr txBox="1"/>
          <p:nvPr/>
        </p:nvSpPr>
        <p:spPr>
          <a:xfrm>
            <a:off x="4619625" y="2736850"/>
            <a:ext cx="7572375" cy="460375"/>
          </a:xfrm>
          <a:prstGeom prst="rect">
            <a:avLst/>
          </a:prstGeom>
          <a:noFill/>
          <a:ln w="9525">
            <a:noFill/>
          </a:ln>
        </p:spPr>
        <p:txBody>
          <a:bodyPr wrap="square" anchor="t" anchorCtr="0">
            <a:spAutoFit/>
          </a:bodyPr>
          <a:p>
            <a:pPr algn="ctr"/>
            <a:r>
              <a:rPr lang="zh-CN" altLang="en-US" sz="2400" b="1">
                <a:latin typeface="仿宋" panose="02010609060101010101" charset="-122"/>
                <a:ea typeface="仿宋" panose="02010609060101010101" charset="-122"/>
              </a:rPr>
              <a:t>康熙时，</a:t>
            </a:r>
            <a:r>
              <a:rPr lang="en-US" altLang="zh-CN" sz="2400" b="1">
                <a:latin typeface="仿宋" panose="02010609060101010101" charset="-122"/>
                <a:ea typeface="仿宋" panose="02010609060101010101" charset="-122"/>
              </a:rPr>
              <a:t>1683</a:t>
            </a:r>
            <a:r>
              <a:rPr lang="zh-CN" altLang="en-US" sz="2400" b="1">
                <a:latin typeface="仿宋" panose="02010609060101010101" charset="-122"/>
                <a:ea typeface="仿宋" panose="02010609060101010101" charset="-122"/>
              </a:rPr>
              <a:t>年统一台湾；</a:t>
            </a:r>
            <a:r>
              <a:rPr lang="en-US" altLang="zh-CN" sz="2400" b="1">
                <a:latin typeface="仿宋" panose="02010609060101010101" charset="-122"/>
                <a:ea typeface="仿宋" panose="02010609060101010101" charset="-122"/>
              </a:rPr>
              <a:t>1684</a:t>
            </a:r>
            <a:r>
              <a:rPr lang="zh-CN" altLang="en-US" sz="2400" b="1">
                <a:latin typeface="仿宋" panose="02010609060101010101" charset="-122"/>
                <a:ea typeface="仿宋" panose="02010609060101010101" charset="-122"/>
              </a:rPr>
              <a:t>年设台湾府</a:t>
            </a:r>
            <a:endParaRPr lang="zh-CN" altLang="en-US" sz="2400" b="1">
              <a:latin typeface="仿宋" panose="02010609060101010101" charset="-122"/>
              <a:ea typeface="仿宋" panose="02010609060101010101" charset="-122"/>
            </a:endParaRPr>
          </a:p>
        </p:txBody>
      </p:sp>
      <p:sp>
        <p:nvSpPr>
          <p:cNvPr id="14" name="文本框 13"/>
          <p:cNvSpPr txBox="1"/>
          <p:nvPr/>
        </p:nvSpPr>
        <p:spPr>
          <a:xfrm>
            <a:off x="1127125" y="3284538"/>
            <a:ext cx="3551238" cy="460375"/>
          </a:xfrm>
          <a:prstGeom prst="rect">
            <a:avLst/>
          </a:prstGeom>
          <a:noFill/>
          <a:ln w="9525">
            <a:noFill/>
          </a:ln>
        </p:spPr>
        <p:txBody>
          <a:bodyPr wrap="square" anchor="t" anchorCtr="0">
            <a:spAutoFit/>
          </a:bodyPr>
          <a:p>
            <a:pPr algn="ctr"/>
            <a:r>
              <a:rPr lang="zh-CN" altLang="en-US" sz="2400" b="1">
                <a:latin typeface="仿宋" panose="02010609060101010101" charset="-122"/>
                <a:ea typeface="仿宋" panose="02010609060101010101" charset="-122"/>
              </a:rPr>
              <a:t>沙俄侵略势力</a:t>
            </a:r>
            <a:endParaRPr lang="zh-CN" altLang="en-US" sz="2400" b="1">
              <a:latin typeface="仿宋" panose="02010609060101010101" charset="-122"/>
              <a:ea typeface="仿宋" panose="02010609060101010101" charset="-122"/>
            </a:endParaRPr>
          </a:p>
        </p:txBody>
      </p:sp>
      <p:sp>
        <p:nvSpPr>
          <p:cNvPr id="15" name="文本框 14"/>
          <p:cNvSpPr txBox="1"/>
          <p:nvPr/>
        </p:nvSpPr>
        <p:spPr>
          <a:xfrm>
            <a:off x="4645025" y="3284538"/>
            <a:ext cx="7566025" cy="460375"/>
          </a:xfrm>
          <a:prstGeom prst="rect">
            <a:avLst/>
          </a:prstGeom>
          <a:noFill/>
          <a:ln w="9525">
            <a:noFill/>
          </a:ln>
        </p:spPr>
        <p:txBody>
          <a:bodyPr wrap="square" anchor="t" anchorCtr="0">
            <a:spAutoFit/>
          </a:bodyPr>
          <a:p>
            <a:pPr algn="ctr"/>
            <a:r>
              <a:rPr lang="zh-CN" altLang="en-US" sz="2400" b="1">
                <a:latin typeface="仿宋" panose="02010609060101010101" charset="-122"/>
                <a:ea typeface="仿宋" panose="02010609060101010101" charset="-122"/>
              </a:rPr>
              <a:t>康熙时，雅克萨之战；</a:t>
            </a:r>
            <a:r>
              <a:rPr lang="en-US" altLang="zh-CN" sz="2400" b="1">
                <a:latin typeface="仿宋" panose="02010609060101010101" charset="-122"/>
                <a:ea typeface="仿宋" panose="02010609060101010101" charset="-122"/>
              </a:rPr>
              <a:t>1689</a:t>
            </a:r>
            <a:r>
              <a:rPr lang="zh-CN" altLang="en-US" sz="2400" b="1">
                <a:latin typeface="仿宋" panose="02010609060101010101" charset="-122"/>
                <a:ea typeface="仿宋" panose="02010609060101010101" charset="-122"/>
              </a:rPr>
              <a:t>年签订《尼布楚条约》</a:t>
            </a:r>
            <a:endParaRPr lang="zh-CN" altLang="en-US" sz="2400" b="1">
              <a:latin typeface="仿宋" panose="02010609060101010101" charset="-122"/>
              <a:ea typeface="仿宋" panose="02010609060101010101" charset="-122"/>
            </a:endParaRPr>
          </a:p>
        </p:txBody>
      </p:sp>
      <p:sp>
        <p:nvSpPr>
          <p:cNvPr id="16" name="文本框 15"/>
          <p:cNvSpPr txBox="1"/>
          <p:nvPr/>
        </p:nvSpPr>
        <p:spPr>
          <a:xfrm>
            <a:off x="1111250" y="4049713"/>
            <a:ext cx="3514725" cy="830262"/>
          </a:xfrm>
          <a:prstGeom prst="rect">
            <a:avLst/>
          </a:prstGeom>
          <a:noFill/>
          <a:ln w="9525">
            <a:noFill/>
          </a:ln>
        </p:spPr>
        <p:txBody>
          <a:bodyPr wrap="square" anchor="t" anchorCtr="0">
            <a:spAutoFit/>
          </a:bodyPr>
          <a:p>
            <a:pPr algn="ctr"/>
            <a:r>
              <a:rPr lang="zh-CN" altLang="en-US" sz="2400" b="1">
                <a:latin typeface="仿宋" panose="02010609060101010101" charset="-122"/>
                <a:ea typeface="仿宋" panose="02010609060101010101" charset="-122"/>
              </a:rPr>
              <a:t>漠西蒙古准噶尔部叛乱</a:t>
            </a:r>
            <a:endParaRPr lang="zh-CN" altLang="en-US" sz="2400" b="1">
              <a:latin typeface="仿宋" panose="02010609060101010101" charset="-122"/>
              <a:ea typeface="仿宋" panose="02010609060101010101" charset="-122"/>
            </a:endParaRPr>
          </a:p>
          <a:p>
            <a:pPr algn="ctr"/>
            <a:r>
              <a:rPr lang="zh-CN" altLang="en-US" sz="2400" b="1">
                <a:latin typeface="仿宋" panose="02010609060101010101" charset="-122"/>
                <a:ea typeface="仿宋" panose="02010609060101010101" charset="-122"/>
              </a:rPr>
              <a:t>大小和卓兄弟叛乱</a:t>
            </a:r>
            <a:endParaRPr lang="zh-CN" altLang="en-US" sz="2400" b="1">
              <a:latin typeface="仿宋" panose="02010609060101010101" charset="-122"/>
              <a:ea typeface="仿宋" panose="02010609060101010101" charset="-122"/>
            </a:endParaRPr>
          </a:p>
        </p:txBody>
      </p:sp>
      <p:sp>
        <p:nvSpPr>
          <p:cNvPr id="78889" name="文本框 3"/>
          <p:cNvSpPr txBox="1"/>
          <p:nvPr/>
        </p:nvSpPr>
        <p:spPr>
          <a:xfrm>
            <a:off x="4637088" y="3887788"/>
            <a:ext cx="7583487" cy="1198562"/>
          </a:xfrm>
          <a:prstGeom prst="rect">
            <a:avLst/>
          </a:prstGeom>
          <a:noFill/>
          <a:ln w="9525">
            <a:noFill/>
          </a:ln>
        </p:spPr>
        <p:txBody>
          <a:bodyPr wrap="square" anchor="t" anchorCtr="0">
            <a:spAutoFit/>
          </a:bodyPr>
          <a:p>
            <a:pPr algn="ctr"/>
            <a:r>
              <a:rPr lang="zh-CN" altLang="en-US" sz="2400" b="1">
                <a:latin typeface="仿宋" panose="02010609060101010101" charset="-122"/>
                <a:ea typeface="仿宋" panose="02010609060101010101" charset="-122"/>
                <a:sym typeface="隶书" panose="02010509060101010101" pitchFamily="49" charset="-122"/>
              </a:rPr>
              <a:t>出兵平叛；</a:t>
            </a:r>
            <a:endParaRPr lang="zh-CN" altLang="en-US" sz="2400" b="1">
              <a:latin typeface="仿宋" panose="02010609060101010101" charset="-122"/>
              <a:ea typeface="仿宋" panose="02010609060101010101" charset="-122"/>
              <a:sym typeface="隶书" panose="02010509060101010101" pitchFamily="49" charset="-122"/>
            </a:endParaRPr>
          </a:p>
          <a:p>
            <a:pPr algn="ctr"/>
            <a:r>
              <a:rPr lang="zh-CN" altLang="en-US" sz="2400" b="1">
                <a:latin typeface="仿宋" panose="02010609060101010101" charset="-122"/>
                <a:ea typeface="仿宋" panose="02010609060101010101" charset="-122"/>
                <a:sym typeface="隶书" panose="02010509060101010101" pitchFamily="49" charset="-122"/>
              </a:rPr>
              <a:t>在蒙古族地区设盟、旗，任蒙古王公为盟长、旗长；</a:t>
            </a:r>
            <a:endParaRPr lang="zh-CN" altLang="en-US" sz="2400" b="1">
              <a:latin typeface="仿宋" panose="02010609060101010101" charset="-122"/>
              <a:ea typeface="仿宋" panose="02010609060101010101" charset="-122"/>
              <a:sym typeface="隶书" panose="02010509060101010101" pitchFamily="49" charset="-122"/>
            </a:endParaRPr>
          </a:p>
          <a:p>
            <a:pPr algn="ctr"/>
            <a:r>
              <a:rPr lang="zh-CN" altLang="en-US" sz="2400" b="1">
                <a:latin typeface="仿宋" panose="02010609060101010101" charset="-122"/>
                <a:ea typeface="仿宋" panose="02010609060101010101" charset="-122"/>
              </a:rPr>
              <a:t>在新疆设立伊犁将军</a:t>
            </a:r>
            <a:endParaRPr lang="zh-CN" altLang="en-US" sz="2400" b="1">
              <a:latin typeface="仿宋" panose="02010609060101010101" charset="-122"/>
              <a:ea typeface="仿宋" panose="02010609060101010101" charset="-122"/>
            </a:endParaRPr>
          </a:p>
        </p:txBody>
      </p:sp>
      <p:sp>
        <p:nvSpPr>
          <p:cNvPr id="6" name="文本框 5"/>
          <p:cNvSpPr txBox="1"/>
          <p:nvPr/>
        </p:nvSpPr>
        <p:spPr>
          <a:xfrm>
            <a:off x="1111250" y="5229225"/>
            <a:ext cx="3509963" cy="830263"/>
          </a:xfrm>
          <a:prstGeom prst="rect">
            <a:avLst/>
          </a:prstGeom>
          <a:noFill/>
          <a:ln w="9525">
            <a:noFill/>
          </a:ln>
        </p:spPr>
        <p:txBody>
          <a:bodyPr wrap="square" anchor="t" anchorCtr="0">
            <a:spAutoFit/>
          </a:bodyPr>
          <a:p>
            <a:pPr algn="ctr"/>
            <a:r>
              <a:rPr lang="zh-CN" altLang="en-US" sz="2400" b="1">
                <a:latin typeface="仿宋" panose="02010609060101010101" charset="-122"/>
                <a:ea typeface="仿宋" panose="02010609060101010101" charset="-122"/>
              </a:rPr>
              <a:t>西藏地区统治不稳定</a:t>
            </a:r>
            <a:endParaRPr lang="zh-CN" altLang="en-US" sz="2400" b="1">
              <a:latin typeface="仿宋" panose="02010609060101010101" charset="-122"/>
              <a:ea typeface="仿宋" panose="02010609060101010101" charset="-122"/>
            </a:endParaRPr>
          </a:p>
          <a:p>
            <a:pPr algn="ctr"/>
            <a:r>
              <a:rPr lang="zh-CN" altLang="en-US" sz="2400" b="1">
                <a:latin typeface="仿宋" panose="02010609060101010101" charset="-122"/>
                <a:ea typeface="仿宋" panose="02010609060101010101" charset="-122"/>
              </a:rPr>
              <a:t>土司割据</a:t>
            </a:r>
            <a:endParaRPr lang="zh-CN" altLang="en-US" sz="2400" b="1">
              <a:latin typeface="仿宋" panose="02010609060101010101" charset="-122"/>
              <a:ea typeface="仿宋" panose="02010609060101010101" charset="-122"/>
            </a:endParaRPr>
          </a:p>
        </p:txBody>
      </p:sp>
      <p:sp>
        <p:nvSpPr>
          <p:cNvPr id="7" name="文本框 6"/>
          <p:cNvSpPr txBox="1"/>
          <p:nvPr/>
        </p:nvSpPr>
        <p:spPr>
          <a:xfrm>
            <a:off x="4621213" y="5229225"/>
            <a:ext cx="7558087" cy="830263"/>
          </a:xfrm>
          <a:prstGeom prst="rect">
            <a:avLst/>
          </a:prstGeom>
          <a:noFill/>
          <a:ln w="9525">
            <a:noFill/>
          </a:ln>
        </p:spPr>
        <p:txBody>
          <a:bodyPr wrap="square" anchor="t" anchorCtr="0">
            <a:spAutoFit/>
          </a:bodyPr>
          <a:p>
            <a:pPr algn="ctr"/>
            <a:r>
              <a:rPr lang="zh-CN" altLang="en-US" sz="2400" b="1">
                <a:latin typeface="仿宋" panose="02010609060101010101" charset="-122"/>
                <a:ea typeface="仿宋" panose="02010609060101010101" charset="-122"/>
              </a:rPr>
              <a:t>在西藏册封活佛；派遣驻藏大臣；颁布法律</a:t>
            </a:r>
            <a:endParaRPr lang="zh-CN" altLang="en-US" sz="2400" b="1">
              <a:latin typeface="仿宋" panose="02010609060101010101" charset="-122"/>
              <a:ea typeface="仿宋" panose="02010609060101010101" charset="-122"/>
            </a:endParaRPr>
          </a:p>
          <a:p>
            <a:pPr algn="ctr"/>
            <a:r>
              <a:rPr lang="zh-CN" altLang="en-US" sz="2400" b="1">
                <a:latin typeface="仿宋" panose="02010609060101010101" charset="-122"/>
                <a:ea typeface="仿宋" panose="02010609060101010101" charset="-122"/>
              </a:rPr>
              <a:t>在西南改土归流</a:t>
            </a:r>
            <a:endParaRPr lang="zh-CN" altLang="en-US" sz="2400" b="1">
              <a:latin typeface="仿宋" panose="02010609060101010101" charset="-122"/>
              <a:ea typeface="仿宋" panose="02010609060101010101" charset="-122"/>
            </a:endParaRPr>
          </a:p>
        </p:txBody>
      </p:sp>
      <p:sp>
        <p:nvSpPr>
          <p:cNvPr id="78892" name="文本框 6"/>
          <p:cNvSpPr txBox="1"/>
          <p:nvPr/>
        </p:nvSpPr>
        <p:spPr>
          <a:xfrm>
            <a:off x="0" y="1412875"/>
            <a:ext cx="6076950" cy="737235"/>
          </a:xfrm>
          <a:prstGeom prst="rect">
            <a:avLst/>
          </a:prstGeom>
          <a:noFill/>
          <a:ln w="9525">
            <a:noFill/>
          </a:ln>
        </p:spPr>
        <p:txBody>
          <a:bodyPr wrap="square" anchor="t" anchorCtr="0">
            <a:spAutoFit/>
          </a:bodyPr>
          <a:p>
            <a:pPr>
              <a:lnSpc>
                <a:spcPct val="150000"/>
              </a:lnSpc>
            </a:pPr>
            <a:r>
              <a:rPr lang="en-US" altLang="zh-CN" sz="2800" b="1">
                <a:latin typeface="仿宋" panose="02010609060101010101" charset="-122"/>
                <a:ea typeface="仿宋" panose="02010609060101010101" charset="-122"/>
              </a:rPr>
              <a:t>1</a:t>
            </a:r>
            <a:r>
              <a:rPr lang="zh-CN" altLang="en-US" sz="2800" b="1">
                <a:latin typeface="仿宋" panose="02010609060101010101" charset="-122"/>
                <a:ea typeface="仿宋" panose="02010609060101010101" charset="-122"/>
              </a:rPr>
              <a:t>、边疆</a:t>
            </a:r>
            <a:r>
              <a:rPr lang="en-US" altLang="zh-CN" sz="2800" b="1">
                <a:latin typeface="仿宋" panose="02010609060101010101" charset="-122"/>
                <a:ea typeface="仿宋" panose="02010609060101010101" charset="-122"/>
              </a:rPr>
              <a:t> </a:t>
            </a:r>
            <a:r>
              <a:rPr lang="zh-CN" altLang="en-US" sz="2800" b="1">
                <a:latin typeface="仿宋" panose="02010609060101010101" charset="-122"/>
                <a:ea typeface="仿宋" panose="02010609060101010101" charset="-122"/>
              </a:rPr>
              <a:t>（</a:t>
            </a:r>
            <a:r>
              <a:rPr lang="en-US" altLang="zh-CN" sz="2800" b="1">
                <a:latin typeface="仿宋" panose="02010609060101010101" charset="-122"/>
                <a:ea typeface="仿宋" panose="02010609060101010101" charset="-122"/>
              </a:rPr>
              <a:t>1</a:t>
            </a:r>
            <a:r>
              <a:rPr lang="zh-CN" altLang="en-US" sz="2800" b="1">
                <a:latin typeface="仿宋" panose="02010609060101010101" charset="-122"/>
                <a:ea typeface="仿宋" panose="02010609060101010101" charset="-122"/>
              </a:rPr>
              <a:t>）治理措施</a:t>
            </a:r>
            <a:endParaRPr lang="zh-CN" altLang="en-US" sz="2800" b="1">
              <a:latin typeface="仿宋" panose="02010609060101010101" charset="-122"/>
              <a:ea typeface="仿宋" panose="02010609060101010101" charset="-122"/>
            </a:endParaRPr>
          </a:p>
        </p:txBody>
      </p:sp>
      <p:sp>
        <p:nvSpPr>
          <p:cNvPr id="23" name="文本框 22"/>
          <p:cNvSpPr txBox="1"/>
          <p:nvPr/>
        </p:nvSpPr>
        <p:spPr>
          <a:xfrm>
            <a:off x="4614863" y="6202363"/>
            <a:ext cx="7564437" cy="460375"/>
          </a:xfrm>
          <a:prstGeom prst="rect">
            <a:avLst/>
          </a:prstGeom>
          <a:noFill/>
          <a:ln w="9525">
            <a:noFill/>
          </a:ln>
        </p:spPr>
        <p:txBody>
          <a:bodyPr wrap="square" anchor="t" anchorCtr="0">
            <a:spAutoFit/>
          </a:bodyPr>
          <a:p>
            <a:pPr algn="ctr"/>
            <a:r>
              <a:rPr lang="zh-CN" altLang="en-US" sz="2400" b="1">
                <a:latin typeface="仿宋" panose="02010609060101010101" charset="-122"/>
                <a:ea typeface="仿宋" panose="02010609060101010101" charset="-122"/>
              </a:rPr>
              <a:t>设立理藩院，掌管民族事务</a:t>
            </a:r>
            <a:endParaRPr lang="zh-CN" altLang="en-US" sz="2400" b="1">
              <a:latin typeface="仿宋" panose="02010609060101010101" charset="-122"/>
              <a:ea typeface="仿宋" panose="02010609060101010101"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linds(horizontal)">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78889"/>
                                        </p:tgtEl>
                                        <p:attrNameLst>
                                          <p:attrName>style.visibility</p:attrName>
                                        </p:attrNameLst>
                                      </p:cBhvr>
                                      <p:to>
                                        <p:strVal val="visible"/>
                                      </p:to>
                                    </p:set>
                                    <p:anim calcmode="lin" valueType="num">
                                      <p:cBhvr additive="base">
                                        <p:cTn id="32" dur="500"/>
                                        <p:tgtEl>
                                          <p:spTgt spid="78889"/>
                                        </p:tgtEl>
                                        <p:attrNameLst>
                                          <p:attrName>ppt_y</p:attrName>
                                        </p:attrNameLst>
                                      </p:cBhvr>
                                      <p:tavLst>
                                        <p:tav tm="0">
                                          <p:val>
                                            <p:strVal val="#ppt_y+#ppt_h*1.125000"/>
                                          </p:val>
                                        </p:tav>
                                        <p:tav tm="100000">
                                          <p:val>
                                            <p:strVal val="#ppt_y"/>
                                          </p:val>
                                        </p:tav>
                                      </p:tavLst>
                                    </p:anim>
                                    <p:animEffect transition="in" filter="wipe(up)">
                                      <p:cBhvr>
                                        <p:cTn id="33" dur="500"/>
                                        <p:tgtEl>
                                          <p:spTgt spid="7888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down)">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down)">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blinds(horizontal)">
                                      <p:cBhvr>
                                        <p:cTn id="4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1" grpId="0"/>
      <p:bldP spid="14" grpId="0"/>
      <p:bldP spid="15" grpId="0"/>
      <p:bldP spid="16" grpId="0"/>
      <p:bldP spid="23" grpId="0"/>
      <p:bldP spid="6" grpId="0"/>
      <p:bldP spid="6" grpId="1"/>
      <p:bldP spid="7" grpId="0"/>
      <p:bldP spid="7" grpId="1"/>
      <p:bldP spid="78889" grpId="0"/>
      <p:bldP spid="78889"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9873" name="图片 5"/>
          <p:cNvPicPr>
            <a:picLocks noChangeAspect="1"/>
          </p:cNvPicPr>
          <p:nvPr/>
        </p:nvPicPr>
        <p:blipFill>
          <a:blip r:embed="rId1"/>
          <a:stretch>
            <a:fillRect/>
          </a:stretch>
        </p:blipFill>
        <p:spPr>
          <a:xfrm>
            <a:off x="-25400" y="0"/>
            <a:ext cx="12234863" cy="463550"/>
          </a:xfrm>
          <a:prstGeom prst="rect">
            <a:avLst/>
          </a:prstGeom>
          <a:noFill/>
          <a:ln w="9525">
            <a:noFill/>
          </a:ln>
        </p:spPr>
      </p:pic>
      <p:sp>
        <p:nvSpPr>
          <p:cNvPr id="79874" name="文本框 1"/>
          <p:cNvSpPr txBox="1"/>
          <p:nvPr/>
        </p:nvSpPr>
        <p:spPr>
          <a:xfrm>
            <a:off x="-23812" y="463550"/>
            <a:ext cx="4368800" cy="522288"/>
          </a:xfrm>
          <a:prstGeom prst="rect">
            <a:avLst/>
          </a:prstGeom>
          <a:noFill/>
          <a:ln w="9525">
            <a:noFill/>
          </a:ln>
        </p:spPr>
        <p:txBody>
          <a:bodyPr wrap="square" anchor="t" anchorCtr="0">
            <a:spAutoFit/>
          </a:bodyPr>
          <a:p>
            <a:r>
              <a:rPr lang="zh-CN" altLang="en-US" sz="2800" b="1">
                <a:latin typeface="仿宋" panose="02010609060101010101" charset="-122"/>
                <a:ea typeface="仿宋" panose="02010609060101010101" charset="-122"/>
              </a:rPr>
              <a:t>（二）疆域治理</a:t>
            </a:r>
            <a:endParaRPr lang="zh-CN" altLang="en-US" sz="2800" b="1">
              <a:latin typeface="仿宋" panose="02010609060101010101" charset="-122"/>
              <a:ea typeface="仿宋" panose="02010609060101010101" charset="-122"/>
            </a:endParaRPr>
          </a:p>
        </p:txBody>
      </p:sp>
      <p:sp>
        <p:nvSpPr>
          <p:cNvPr id="79875" name="文本框 2"/>
          <p:cNvSpPr txBox="1"/>
          <p:nvPr/>
        </p:nvSpPr>
        <p:spPr>
          <a:xfrm>
            <a:off x="12700" y="996950"/>
            <a:ext cx="1474788" cy="460375"/>
          </a:xfrm>
          <a:prstGeom prst="rect">
            <a:avLst/>
          </a:prstGeom>
          <a:solidFill>
            <a:srgbClr val="C00000"/>
          </a:solidFill>
          <a:ln w="9525">
            <a:noFill/>
          </a:ln>
        </p:spPr>
        <p:txBody>
          <a:bodyPr wrap="square" anchor="t" anchorCtr="0">
            <a:spAutoFit/>
          </a:bodyPr>
          <a:p>
            <a:r>
              <a:rPr lang="zh-CN" altLang="en-US" sz="2400" b="1">
                <a:solidFill>
                  <a:schemeClr val="bg1"/>
                </a:solidFill>
                <a:latin typeface="楷体" panose="02010609060101010101" charset="-122"/>
                <a:ea typeface="楷体" panose="02010609060101010101" charset="-122"/>
              </a:rPr>
              <a:t>重点探讨</a:t>
            </a:r>
            <a:endParaRPr lang="zh-CN" altLang="en-US" sz="2400" b="1">
              <a:solidFill>
                <a:schemeClr val="bg1"/>
              </a:solidFill>
              <a:latin typeface="楷体" panose="02010609060101010101" charset="-122"/>
              <a:ea typeface="楷体" panose="02010609060101010101" charset="-122"/>
            </a:endParaRPr>
          </a:p>
        </p:txBody>
      </p:sp>
      <p:sp>
        <p:nvSpPr>
          <p:cNvPr id="79877" name="文本框 2"/>
          <p:cNvSpPr txBox="1"/>
          <p:nvPr/>
        </p:nvSpPr>
        <p:spPr>
          <a:xfrm>
            <a:off x="1487488" y="1004888"/>
            <a:ext cx="2239962" cy="460375"/>
          </a:xfrm>
          <a:prstGeom prst="rect">
            <a:avLst/>
          </a:prstGeom>
          <a:noFill/>
          <a:ln w="9525">
            <a:noFill/>
          </a:ln>
        </p:spPr>
        <p:txBody>
          <a:bodyPr wrap="square" anchor="t" anchorCtr="0">
            <a:spAutoFit/>
          </a:bodyPr>
          <a:p>
            <a:r>
              <a:rPr lang="zh-CN" altLang="en-US" sz="2400" b="1">
                <a:latin typeface="楷体" panose="02010609060101010101" charset="-122"/>
                <a:ea typeface="楷体" panose="02010609060101010101" charset="-122"/>
              </a:rPr>
              <a:t>如何治理疆域？</a:t>
            </a:r>
            <a:endParaRPr lang="zh-CN" altLang="en-US" sz="2400" b="1">
              <a:latin typeface="楷体" panose="02010609060101010101" charset="-122"/>
              <a:ea typeface="楷体" panose="02010609060101010101" charset="-122"/>
            </a:endParaRPr>
          </a:p>
        </p:txBody>
      </p:sp>
      <p:sp>
        <p:nvSpPr>
          <p:cNvPr id="53254" name="文本框 6"/>
          <p:cNvSpPr txBox="1"/>
          <p:nvPr/>
        </p:nvSpPr>
        <p:spPr>
          <a:xfrm>
            <a:off x="263525" y="1477010"/>
            <a:ext cx="9441180" cy="3650615"/>
          </a:xfrm>
          <a:prstGeom prst="rect">
            <a:avLst/>
          </a:prstGeom>
          <a:noFill/>
          <a:ln w="9525">
            <a:noFill/>
          </a:ln>
        </p:spPr>
        <p:txBody>
          <a:bodyPr wrap="square" anchor="t" anchorCtr="0">
            <a:spAutoFit/>
          </a:bodyPr>
          <a:p>
            <a:pPr>
              <a:lnSpc>
                <a:spcPts val="3965"/>
              </a:lnSpc>
            </a:pPr>
            <a:r>
              <a:rPr lang="en-US" altLang="zh-CN" sz="2800" b="1">
                <a:latin typeface="仿宋" panose="02010609060101010101" charset="-122"/>
                <a:ea typeface="仿宋" panose="02010609060101010101" charset="-122"/>
              </a:rPr>
              <a:t>1</a:t>
            </a:r>
            <a:r>
              <a:rPr lang="zh-CN" altLang="en-US" sz="2800" b="1">
                <a:latin typeface="仿宋" panose="02010609060101010101" charset="-122"/>
                <a:ea typeface="仿宋" panose="02010609060101010101" charset="-122"/>
              </a:rPr>
              <a:t>、边疆</a:t>
            </a:r>
            <a:endParaRPr lang="zh-CN" altLang="en-US" sz="2800" b="1">
              <a:latin typeface="仿宋" panose="02010609060101010101" charset="-122"/>
              <a:ea typeface="仿宋" panose="02010609060101010101" charset="-122"/>
            </a:endParaRPr>
          </a:p>
          <a:p>
            <a:pPr>
              <a:lnSpc>
                <a:spcPts val="3965"/>
              </a:lnSpc>
            </a:pPr>
            <a:r>
              <a:rPr lang="zh-CN" altLang="en-US" sz="2800" b="1">
                <a:latin typeface="仿宋" panose="02010609060101010101" charset="-122"/>
                <a:ea typeface="仿宋" panose="02010609060101010101" charset="-122"/>
              </a:rPr>
              <a:t>（</a:t>
            </a:r>
            <a:r>
              <a:rPr lang="en-US" altLang="zh-CN" sz="2800" b="1">
                <a:latin typeface="仿宋" panose="02010609060101010101" charset="-122"/>
                <a:ea typeface="仿宋" panose="02010609060101010101" charset="-122"/>
              </a:rPr>
              <a:t>1</a:t>
            </a:r>
            <a:r>
              <a:rPr lang="zh-CN" altLang="en-US" sz="2800" b="1">
                <a:latin typeface="仿宋" panose="02010609060101010101" charset="-122"/>
                <a:ea typeface="仿宋" panose="02010609060101010101" charset="-122"/>
              </a:rPr>
              <a:t>）治理措施</a:t>
            </a:r>
            <a:endParaRPr lang="zh-CN" altLang="en-US" sz="2800" b="1">
              <a:latin typeface="仿宋" panose="02010609060101010101" charset="-122"/>
              <a:ea typeface="仿宋" panose="02010609060101010101" charset="-122"/>
            </a:endParaRPr>
          </a:p>
          <a:p>
            <a:pPr>
              <a:lnSpc>
                <a:spcPts val="3965"/>
              </a:lnSpc>
            </a:pPr>
            <a:r>
              <a:rPr lang="zh-CN" altLang="en-US" sz="2800" b="1">
                <a:latin typeface="仿宋" panose="02010609060101010101" charset="-122"/>
                <a:ea typeface="仿宋" panose="02010609060101010101" charset="-122"/>
              </a:rPr>
              <a:t>（</a:t>
            </a:r>
            <a:r>
              <a:rPr lang="en-US" altLang="zh-CN" sz="2800" b="1">
                <a:latin typeface="仿宋" panose="02010609060101010101" charset="-122"/>
                <a:ea typeface="仿宋" panose="02010609060101010101" charset="-122"/>
              </a:rPr>
              <a:t>2</a:t>
            </a:r>
            <a:r>
              <a:rPr lang="zh-CN" altLang="en-US" sz="2800" b="1">
                <a:latin typeface="仿宋" panose="02010609060101010101" charset="-122"/>
                <a:ea typeface="仿宋" panose="02010609060101010101" charset="-122"/>
              </a:rPr>
              <a:t>）措施特点</a:t>
            </a:r>
            <a:endParaRPr lang="zh-CN" altLang="en-US" sz="2800" b="1">
              <a:latin typeface="仿宋" panose="02010609060101010101" charset="-122"/>
              <a:ea typeface="仿宋" panose="02010609060101010101" charset="-122"/>
            </a:endParaRPr>
          </a:p>
          <a:p>
            <a:pPr>
              <a:lnSpc>
                <a:spcPts val="3965"/>
              </a:lnSpc>
            </a:pPr>
            <a:r>
              <a:rPr lang="en-US" altLang="zh-CN" sz="2800" b="1">
                <a:latin typeface="仿宋" panose="02010609060101010101" charset="-122"/>
                <a:ea typeface="仿宋" panose="02010609060101010101" charset="-122"/>
              </a:rPr>
              <a:t>    恩威并施，剿抚并用；因地制宜、因俗而治</a:t>
            </a:r>
            <a:r>
              <a:rPr lang="zh-CN" altLang="en-US" sz="2800" b="1">
                <a:latin typeface="仿宋" panose="02010609060101010101" charset="-122"/>
                <a:ea typeface="仿宋" panose="02010609060101010101" charset="-122"/>
              </a:rPr>
              <a:t>。</a:t>
            </a:r>
            <a:endParaRPr lang="zh-CN" altLang="en-US" sz="2800" b="1">
              <a:latin typeface="仿宋" panose="02010609060101010101" charset="-122"/>
              <a:ea typeface="仿宋" panose="02010609060101010101" charset="-122"/>
            </a:endParaRPr>
          </a:p>
          <a:p>
            <a:pPr>
              <a:lnSpc>
                <a:spcPts val="3965"/>
              </a:lnSpc>
            </a:pPr>
            <a:r>
              <a:rPr lang="en-US" altLang="zh-CN" sz="2800" b="1">
                <a:latin typeface="仿宋" panose="02010609060101010101" charset="-122"/>
                <a:ea typeface="仿宋" panose="02010609060101010101" charset="-122"/>
              </a:rPr>
              <a:t>2</a:t>
            </a:r>
            <a:r>
              <a:rPr lang="zh-CN" altLang="en-US" sz="2800" b="1">
                <a:latin typeface="仿宋" panose="02010609060101010101" charset="-122"/>
                <a:ea typeface="仿宋" panose="02010609060101010101" charset="-122"/>
              </a:rPr>
              <a:t>、内地</a:t>
            </a:r>
            <a:endParaRPr lang="zh-CN" altLang="en-US" sz="2800" b="1">
              <a:latin typeface="仿宋" panose="02010609060101010101" charset="-122"/>
              <a:ea typeface="仿宋" panose="02010609060101010101" charset="-122"/>
            </a:endParaRPr>
          </a:p>
          <a:p>
            <a:pPr>
              <a:lnSpc>
                <a:spcPts val="3965"/>
              </a:lnSpc>
            </a:pPr>
            <a:r>
              <a:rPr lang="en-US" altLang="zh-CN" sz="2800" b="1">
                <a:latin typeface="仿宋" panose="02010609060101010101" charset="-122"/>
                <a:ea typeface="仿宋" panose="02010609060101010101" charset="-122"/>
              </a:rPr>
              <a:t>   </a:t>
            </a:r>
            <a:r>
              <a:rPr lang="zh-CN" altLang="en-US" sz="2800" b="1">
                <a:latin typeface="仿宋" panose="02010609060101010101" charset="-122"/>
                <a:ea typeface="仿宋" panose="02010609060101010101" charset="-122"/>
              </a:rPr>
              <a:t>分立</a:t>
            </a:r>
            <a:r>
              <a:rPr lang="en-US" altLang="zh-CN" sz="2800" b="1">
                <a:latin typeface="仿宋" panose="02010609060101010101" charset="-122"/>
                <a:ea typeface="仿宋" panose="02010609060101010101" charset="-122"/>
              </a:rPr>
              <a:t>18</a:t>
            </a:r>
            <a:r>
              <a:rPr lang="zh-CN" altLang="en-US" sz="2800" b="1">
                <a:latin typeface="仿宋" panose="02010609060101010101" charset="-122"/>
                <a:ea typeface="仿宋" panose="02010609060101010101" charset="-122"/>
              </a:rPr>
              <a:t>省；</a:t>
            </a:r>
            <a:endParaRPr lang="zh-CN" altLang="en-US" sz="2800" b="1">
              <a:latin typeface="仿宋" panose="02010609060101010101" charset="-122"/>
              <a:ea typeface="仿宋" panose="02010609060101010101" charset="-122"/>
            </a:endParaRPr>
          </a:p>
          <a:p>
            <a:pPr>
              <a:lnSpc>
                <a:spcPts val="3965"/>
              </a:lnSpc>
            </a:pPr>
            <a:r>
              <a:rPr lang="zh-CN" altLang="en-US" sz="2800" b="1">
                <a:latin typeface="仿宋" panose="02010609060101010101" charset="-122"/>
                <a:ea typeface="仿宋" panose="02010609060101010101" charset="-122"/>
              </a:rPr>
              <a:t> </a:t>
            </a:r>
            <a:r>
              <a:rPr lang="en-US" altLang="zh-CN" sz="2800" b="1">
                <a:latin typeface="仿宋" panose="02010609060101010101" charset="-122"/>
                <a:ea typeface="仿宋" panose="02010609060101010101" charset="-122"/>
              </a:rPr>
              <a:t>  </a:t>
            </a:r>
            <a:r>
              <a:rPr lang="zh-CN" altLang="en-US" sz="2800" b="1">
                <a:latin typeface="仿宋" panose="02010609060101010101" charset="-122"/>
                <a:ea typeface="仿宋" panose="02010609060101010101" charset="-122"/>
              </a:rPr>
              <a:t>分设巡抚、总督治理</a:t>
            </a:r>
            <a:endParaRPr lang="zh-CN" altLang="en-US" sz="2800" b="1">
              <a:latin typeface="仿宋" panose="02010609060101010101" charset="-122"/>
              <a:ea typeface="仿宋" panose="02010609060101010101" charset="-122"/>
            </a:endParaRPr>
          </a:p>
        </p:txBody>
      </p:sp>
      <p:sp>
        <p:nvSpPr>
          <p:cNvPr id="6" name="文本框 5"/>
          <p:cNvSpPr txBox="1"/>
          <p:nvPr/>
        </p:nvSpPr>
        <p:spPr>
          <a:xfrm>
            <a:off x="407035" y="5127625"/>
            <a:ext cx="10963275" cy="521970"/>
          </a:xfrm>
          <a:prstGeom prst="rect">
            <a:avLst/>
          </a:prstGeom>
          <a:solidFill>
            <a:schemeClr val="accent4"/>
          </a:solidFill>
        </p:spPr>
        <p:txBody>
          <a:bodyPr wrap="square" rtlCol="0" anchor="t">
            <a:spAutoFit/>
          </a:bodyPr>
          <a:p>
            <a:r>
              <a:rPr lang="en-US" altLang="zh-CN" sz="2800" b="1" noProof="1">
                <a:solidFill>
                  <a:schemeClr val="bg1"/>
                </a:solidFill>
                <a:latin typeface="楷体" panose="02010609060101010101" charset="-122"/>
                <a:ea typeface="楷体" panose="02010609060101010101" charset="-122"/>
                <a:cs typeface="+mn-cs"/>
                <a:sym typeface="+mn-ea"/>
              </a:rPr>
              <a:t>   </a:t>
            </a:r>
            <a:r>
              <a:rPr lang="zh-CN" altLang="en-US" sz="2800" b="1" noProof="1">
                <a:solidFill>
                  <a:schemeClr val="bg1"/>
                </a:solidFill>
                <a:latin typeface="楷体" panose="02010609060101010101" charset="-122"/>
                <a:ea typeface="楷体" panose="02010609060101010101" charset="-122"/>
                <a:cs typeface="+mn-cs"/>
                <a:sym typeface="+mn-ea"/>
              </a:rPr>
              <a:t>统一多民族封建国家进一步巩固，奠定了现代中国的版图。</a:t>
            </a:r>
            <a:endParaRPr lang="zh-CN" altLang="en-US" sz="2800" b="1" noProof="1">
              <a:solidFill>
                <a:schemeClr val="bg1"/>
              </a:solidFill>
              <a:latin typeface="楷体" panose="02010609060101010101" charset="-122"/>
              <a:ea typeface="楷体" panose="02010609060101010101" charset="-122"/>
              <a:sym typeface="+mn-ea"/>
            </a:endParaRPr>
          </a:p>
        </p:txBody>
      </p:sp>
    </p:spTree>
    <p:custDataLst>
      <p:tags r:id="rId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3254">
                                            <p:txEl>
                                              <p:charRg st="13" end="21"/>
                                            </p:txEl>
                                          </p:spTgt>
                                        </p:tgtEl>
                                        <p:attrNameLst>
                                          <p:attrName>style.visibility</p:attrName>
                                        </p:attrNameLst>
                                      </p:cBhvr>
                                      <p:to>
                                        <p:strVal val="visible"/>
                                      </p:to>
                                    </p:set>
                                    <p:animEffect transition="in" filter="wipe(down)">
                                      <p:cBhvr>
                                        <p:cTn id="7" dur="500"/>
                                        <p:tgtEl>
                                          <p:spTgt spid="53254">
                                            <p:txEl>
                                              <p:charRg st="13" end="2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53254">
                                            <p:txEl>
                                              <p:pRg st="3" end="3"/>
                                            </p:txEl>
                                          </p:spTgt>
                                        </p:tgtEl>
                                        <p:attrNameLst>
                                          <p:attrName>style.visibility</p:attrName>
                                        </p:attrNameLst>
                                      </p:cBhvr>
                                      <p:to>
                                        <p:strVal val="visible"/>
                                      </p:to>
                                    </p:set>
                                    <p:animEffect transition="in" filter="box(in)">
                                      <p:cBhvr>
                                        <p:cTn id="12" dur="2000"/>
                                        <p:tgtEl>
                                          <p:spTgt spid="5325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3254">
                                            <p:txEl>
                                              <p:pRg st="4" end="4"/>
                                            </p:txEl>
                                          </p:spTgt>
                                        </p:tgtEl>
                                        <p:attrNameLst>
                                          <p:attrName>style.visibility</p:attrName>
                                        </p:attrNameLst>
                                      </p:cBhvr>
                                      <p:to>
                                        <p:strVal val="visible"/>
                                      </p:to>
                                    </p:set>
                                    <p:animEffect transition="in" filter="barn(inVertical)">
                                      <p:cBhvr>
                                        <p:cTn id="17" dur="500"/>
                                        <p:tgtEl>
                                          <p:spTgt spid="5325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53254">
                                            <p:txEl>
                                              <p:pRg st="5" end="5"/>
                                            </p:txEl>
                                          </p:spTgt>
                                        </p:tgtEl>
                                        <p:attrNameLst>
                                          <p:attrName>style.visibility</p:attrName>
                                        </p:attrNameLst>
                                      </p:cBhvr>
                                      <p:to>
                                        <p:strVal val="visible"/>
                                      </p:to>
                                    </p:set>
                                    <p:animEffect transition="in" filter="box(in)">
                                      <p:cBhvr>
                                        <p:cTn id="22" dur="2000"/>
                                        <p:tgtEl>
                                          <p:spTgt spid="5325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53254">
                                            <p:txEl>
                                              <p:pRg st="6" end="6"/>
                                            </p:txEl>
                                          </p:spTgt>
                                        </p:tgtEl>
                                        <p:attrNameLst>
                                          <p:attrName>style.visibility</p:attrName>
                                        </p:attrNameLst>
                                      </p:cBhvr>
                                      <p:to>
                                        <p:strVal val="visible"/>
                                      </p:to>
                                    </p:set>
                                    <p:animEffect transition="in" filter="wheel(1)">
                                      <p:cBhvr>
                                        <p:cTn id="27" dur="2000"/>
                                        <p:tgtEl>
                                          <p:spTgt spid="5325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down)">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 grpId="1"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pic>
        <p:nvPicPr>
          <p:cNvPr id="79873" name="图片 5"/>
          <p:cNvPicPr>
            <a:picLocks noChangeAspect="1"/>
          </p:cNvPicPr>
          <p:nvPr/>
        </p:nvPicPr>
        <p:blipFill>
          <a:blip r:embed="rId1"/>
          <a:stretch>
            <a:fillRect/>
          </a:stretch>
        </p:blipFill>
        <p:spPr>
          <a:xfrm>
            <a:off x="-25400" y="0"/>
            <a:ext cx="12234863" cy="463550"/>
          </a:xfrm>
          <a:prstGeom prst="rect">
            <a:avLst/>
          </a:prstGeom>
          <a:noFill/>
          <a:ln w="9525">
            <a:noFill/>
          </a:ln>
        </p:spPr>
      </p:pic>
      <p:sp>
        <p:nvSpPr>
          <p:cNvPr id="79874" name="文本框 1"/>
          <p:cNvSpPr txBox="1"/>
          <p:nvPr/>
        </p:nvSpPr>
        <p:spPr>
          <a:xfrm>
            <a:off x="-23812" y="463550"/>
            <a:ext cx="4368800" cy="522288"/>
          </a:xfrm>
          <a:prstGeom prst="rect">
            <a:avLst/>
          </a:prstGeom>
          <a:noFill/>
          <a:ln w="9525">
            <a:noFill/>
          </a:ln>
        </p:spPr>
        <p:txBody>
          <a:bodyPr wrap="square" anchor="t" anchorCtr="0">
            <a:spAutoFit/>
          </a:bodyPr>
          <a:p>
            <a:r>
              <a:rPr lang="zh-CN" altLang="en-US" sz="2800" b="1">
                <a:latin typeface="仿宋" panose="02010609060101010101" charset="-122"/>
                <a:ea typeface="仿宋" panose="02010609060101010101" charset="-122"/>
              </a:rPr>
              <a:t>（二）疆域治理</a:t>
            </a:r>
            <a:endParaRPr lang="zh-CN" altLang="en-US" sz="2800" b="1">
              <a:latin typeface="仿宋" panose="02010609060101010101" charset="-122"/>
              <a:ea typeface="仿宋" panose="02010609060101010101" charset="-122"/>
            </a:endParaRPr>
          </a:p>
        </p:txBody>
      </p:sp>
      <p:sp>
        <p:nvSpPr>
          <p:cNvPr id="79875" name="文本框 2"/>
          <p:cNvSpPr txBox="1"/>
          <p:nvPr/>
        </p:nvSpPr>
        <p:spPr>
          <a:xfrm>
            <a:off x="12700" y="996950"/>
            <a:ext cx="1474788" cy="460375"/>
          </a:xfrm>
          <a:prstGeom prst="rect">
            <a:avLst/>
          </a:prstGeom>
          <a:solidFill>
            <a:srgbClr val="C00000"/>
          </a:solidFill>
          <a:ln w="9525">
            <a:noFill/>
          </a:ln>
        </p:spPr>
        <p:txBody>
          <a:bodyPr wrap="square" anchor="t" anchorCtr="0">
            <a:spAutoFit/>
          </a:bodyPr>
          <a:p>
            <a:r>
              <a:rPr lang="zh-CN" altLang="en-US" sz="2400" b="1">
                <a:solidFill>
                  <a:schemeClr val="bg1"/>
                </a:solidFill>
                <a:latin typeface="楷体" panose="02010609060101010101" charset="-122"/>
                <a:ea typeface="楷体" panose="02010609060101010101" charset="-122"/>
              </a:rPr>
              <a:t>重点探讨</a:t>
            </a:r>
            <a:endParaRPr lang="zh-CN" altLang="en-US" sz="2400" b="1">
              <a:solidFill>
                <a:schemeClr val="bg1"/>
              </a:solidFill>
              <a:latin typeface="楷体" panose="02010609060101010101" charset="-122"/>
              <a:ea typeface="楷体" panose="02010609060101010101" charset="-122"/>
            </a:endParaRPr>
          </a:p>
        </p:txBody>
      </p:sp>
      <p:sp>
        <p:nvSpPr>
          <p:cNvPr id="79877" name="文本框 2"/>
          <p:cNvSpPr txBox="1"/>
          <p:nvPr/>
        </p:nvSpPr>
        <p:spPr>
          <a:xfrm>
            <a:off x="1487488" y="1004888"/>
            <a:ext cx="2239962" cy="460375"/>
          </a:xfrm>
          <a:prstGeom prst="rect">
            <a:avLst/>
          </a:prstGeom>
          <a:noFill/>
          <a:ln w="9525">
            <a:noFill/>
          </a:ln>
        </p:spPr>
        <p:txBody>
          <a:bodyPr wrap="square" anchor="t" anchorCtr="0">
            <a:spAutoFit/>
          </a:bodyPr>
          <a:p>
            <a:r>
              <a:rPr lang="zh-CN" altLang="en-US" sz="2400" b="1">
                <a:latin typeface="楷体" panose="02010609060101010101" charset="-122"/>
                <a:ea typeface="楷体" panose="02010609060101010101" charset="-122"/>
              </a:rPr>
              <a:t>如何治理疆域？</a:t>
            </a:r>
            <a:endParaRPr lang="zh-CN" altLang="en-US" sz="2400" b="1">
              <a:latin typeface="楷体" panose="02010609060101010101" charset="-122"/>
              <a:ea typeface="楷体" panose="02010609060101010101" charset="-122"/>
            </a:endParaRPr>
          </a:p>
        </p:txBody>
      </p:sp>
      <p:pic>
        <p:nvPicPr>
          <p:cNvPr id="79881" name="图片 4" descr="22《中外历史纲要》上 P93"/>
          <p:cNvPicPr>
            <a:picLocks noChangeAspect="1"/>
          </p:cNvPicPr>
          <p:nvPr/>
        </p:nvPicPr>
        <p:blipFill>
          <a:blip r:embed="rId2"/>
          <a:srcRect b="6798"/>
          <a:stretch>
            <a:fillRect/>
          </a:stretch>
        </p:blipFill>
        <p:spPr>
          <a:xfrm>
            <a:off x="2420620" y="3068955"/>
            <a:ext cx="6932930" cy="3755390"/>
          </a:xfrm>
          <a:prstGeom prst="rect">
            <a:avLst/>
          </a:prstGeom>
          <a:noFill/>
          <a:ln w="9525">
            <a:noFill/>
          </a:ln>
        </p:spPr>
      </p:pic>
      <p:sp>
        <p:nvSpPr>
          <p:cNvPr id="79882" name="文本框 1"/>
          <p:cNvSpPr txBox="1"/>
          <p:nvPr/>
        </p:nvSpPr>
        <p:spPr>
          <a:xfrm>
            <a:off x="407035" y="1474470"/>
            <a:ext cx="11108055" cy="1568450"/>
          </a:xfrm>
          <a:prstGeom prst="rect">
            <a:avLst/>
          </a:prstGeom>
          <a:noFill/>
          <a:ln w="9525">
            <a:noFill/>
          </a:ln>
        </p:spPr>
        <p:txBody>
          <a:bodyPr wrap="square" anchor="t" anchorCtr="0">
            <a:spAutoFit/>
          </a:bodyPr>
          <a:p>
            <a:r>
              <a:rPr lang="en-US" altLang="zh-CN" sz="2400" b="1">
                <a:latin typeface="楷体" panose="02010609060101010101" charset="-122"/>
                <a:ea typeface="楷体" panose="02010609060101010101" charset="-122"/>
              </a:rPr>
              <a:t>     </a:t>
            </a:r>
            <a:r>
              <a:rPr lang="zh-CN" altLang="en-US" sz="2400" b="1">
                <a:latin typeface="楷体" panose="02010609060101010101" charset="-122"/>
                <a:ea typeface="楷体" panose="02010609060101010101" charset="-122"/>
              </a:rPr>
              <a:t>如果没有康乾盛世期间的统一大业，</a:t>
            </a:r>
            <a:r>
              <a:rPr lang="zh-CN" altLang="en-US" sz="2400" b="1">
                <a:solidFill>
                  <a:srgbClr val="C00000"/>
                </a:solidFill>
                <a:latin typeface="楷体" panose="02010609060101010101" charset="-122"/>
                <a:ea typeface="楷体" panose="02010609060101010101" charset="-122"/>
              </a:rPr>
              <a:t>中国就没有现在的版图，更就谈不上现在的统一</a:t>
            </a:r>
            <a:r>
              <a:rPr lang="zh-CN" altLang="en-US" sz="2400" b="1">
                <a:latin typeface="楷体" panose="02010609060101010101" charset="-122"/>
                <a:ea typeface="楷体" panose="02010609060101010101" charset="-122"/>
              </a:rPr>
              <a:t>；而且那时候不统一，中国将是一盘散沙，在近现代遭受帝国主义侵略后，势必分崩离析。后来列强入侵，中国各族人民都起来反抗侵略，应该说是康乾盛世奠定了这一根基。</a:t>
            </a:r>
            <a:r>
              <a:rPr lang="en-US" altLang="zh-CN" sz="2400" b="1">
                <a:latin typeface="楷体" panose="02010609060101010101" charset="-122"/>
                <a:ea typeface="楷体" panose="02010609060101010101" charset="-122"/>
              </a:rPr>
              <a:t>                                       ——</a:t>
            </a:r>
            <a:r>
              <a:rPr lang="zh-CN" altLang="en-US" sz="2400" b="1">
                <a:latin typeface="楷体" panose="02010609060101010101" charset="-122"/>
                <a:ea typeface="楷体" panose="02010609060101010101" charset="-122"/>
              </a:rPr>
              <a:t>戴逸</a:t>
            </a:r>
            <a:endParaRPr lang="zh-CN" altLang="en-US" sz="2400" b="1">
              <a:latin typeface="楷体" panose="02010609060101010101" charset="-122"/>
              <a:ea typeface="楷体" panose="02010609060101010101" charset="-122"/>
            </a:endParaRPr>
          </a:p>
        </p:txBody>
      </p:sp>
      <p:sp>
        <p:nvSpPr>
          <p:cNvPr id="79883" name="文本框 2"/>
          <p:cNvSpPr txBox="1"/>
          <p:nvPr/>
        </p:nvSpPr>
        <p:spPr>
          <a:xfrm>
            <a:off x="9408160" y="3622993"/>
            <a:ext cx="488950" cy="2646362"/>
          </a:xfrm>
          <a:prstGeom prst="rect">
            <a:avLst/>
          </a:prstGeom>
          <a:noFill/>
          <a:ln w="9525">
            <a:noFill/>
          </a:ln>
        </p:spPr>
        <p:txBody>
          <a:bodyPr vert="eaVert" wrap="square" anchor="t" anchorCtr="0">
            <a:spAutoFit/>
          </a:bodyPr>
          <a:p>
            <a:pPr algn="ctr"/>
            <a:r>
              <a:rPr lang="en-US" altLang="zh-CN" sz="2000" b="1">
                <a:latin typeface="楷体" panose="02010609060101010101" charset="-122"/>
                <a:ea typeface="楷体" panose="02010609060101010101" charset="-122"/>
              </a:rPr>
              <a:t>1820</a:t>
            </a:r>
            <a:r>
              <a:rPr lang="zh-CN" altLang="en-US" sz="2000" b="1">
                <a:latin typeface="楷体" panose="02010609060101010101" charset="-122"/>
                <a:ea typeface="楷体" panose="02010609060101010101" charset="-122"/>
              </a:rPr>
              <a:t>年清朝疆域图</a:t>
            </a:r>
            <a:endParaRPr lang="zh-CN" altLang="en-US" sz="2000" b="1">
              <a:latin typeface="楷体" panose="02010609060101010101" charset="-122"/>
              <a:ea typeface="楷体" panose="02010609060101010101" charset="-122"/>
            </a:endParaRPr>
          </a:p>
        </p:txBody>
      </p:sp>
    </p:spTree>
    <p:custDataLst>
      <p:tags r:id="rId3"/>
    </p:custData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7" name="文本框 1"/>
          <p:cNvSpPr txBox="1"/>
          <p:nvPr/>
        </p:nvSpPr>
        <p:spPr>
          <a:xfrm>
            <a:off x="9525" y="1700213"/>
            <a:ext cx="12206288" cy="2676525"/>
          </a:xfrm>
          <a:prstGeom prst="rect">
            <a:avLst/>
          </a:prstGeom>
          <a:solidFill>
            <a:schemeClr val="tx2"/>
          </a:solidFill>
          <a:ln w="9525">
            <a:noFill/>
          </a:ln>
        </p:spPr>
        <p:txBody>
          <a:bodyPr wrap="square" anchor="t" anchorCtr="0">
            <a:spAutoFit/>
          </a:bodyPr>
          <a:p>
            <a:pPr>
              <a:lnSpc>
                <a:spcPct val="150000"/>
              </a:lnSpc>
            </a:pPr>
            <a:r>
              <a:rPr lang="en-US" altLang="zh-CN" sz="2800" b="1">
                <a:latin typeface="楷体" panose="02010609060101010101" charset="-122"/>
                <a:ea typeface="楷体" panose="02010609060101010101" charset="-122"/>
              </a:rPr>
              <a:t>    </a:t>
            </a:r>
            <a:r>
              <a:rPr lang="zh-CN" altLang="en-US" sz="2800" b="1">
                <a:latin typeface="楷体" panose="02010609060101010101" charset="-122"/>
                <a:ea typeface="楷体" panose="02010609060101010101" charset="-122"/>
              </a:rPr>
              <a:t>“清政府好比是</a:t>
            </a:r>
            <a:r>
              <a:rPr lang="zh-CN" altLang="en-US" sz="2800" b="1">
                <a:solidFill>
                  <a:srgbClr val="C00000"/>
                </a:solidFill>
                <a:latin typeface="楷体" panose="02010609060101010101" charset="-122"/>
                <a:ea typeface="楷体" panose="02010609060101010101" charset="-122"/>
              </a:rPr>
              <a:t>一艘破烂不堪的头等战舰</a:t>
            </a:r>
            <a:r>
              <a:rPr lang="zh-CN" altLang="en-US" sz="2800" b="1">
                <a:latin typeface="楷体" panose="02010609060101010101" charset="-122"/>
                <a:ea typeface="楷体" panose="02010609060101010101" charset="-122"/>
              </a:rPr>
              <a:t>，它之所以在过去一百五十年中没有沉没，仅仅是由于一班幸运、能干而警觉的军官们的支撑，而</a:t>
            </a:r>
            <a:r>
              <a:rPr lang="zh-CN" altLang="en-US" sz="2800" b="1">
                <a:solidFill>
                  <a:srgbClr val="C00000"/>
                </a:solidFill>
                <a:latin typeface="楷体" panose="02010609060101010101" charset="-122"/>
                <a:ea typeface="楷体" panose="02010609060101010101" charset="-122"/>
              </a:rPr>
              <a:t>她胜过邻船的地方，只在她的体积和外表</a:t>
            </a:r>
            <a:r>
              <a:rPr lang="zh-CN" altLang="en-US" sz="2800" b="1">
                <a:latin typeface="楷体" panose="02010609060101010101" charset="-122"/>
                <a:ea typeface="楷体" panose="02010609060101010101" charset="-122"/>
              </a:rPr>
              <a:t>。但是，一旦一个没有才干的人在甲板上指挥，那就不会再有纪律和安全了”              ——（英）马戛尔尼</a:t>
            </a:r>
            <a:endParaRPr lang="zh-CN" altLang="en-US" sz="2800" b="1">
              <a:latin typeface="楷体" panose="02010609060101010101" charset="-122"/>
              <a:ea typeface="楷体" panose="02010609060101010101" charset="-122"/>
            </a:endParaRPr>
          </a:p>
        </p:txBody>
      </p:sp>
      <p:pic>
        <p:nvPicPr>
          <p:cNvPr id="80898" name="图片 5"/>
          <p:cNvPicPr>
            <a:picLocks noChangeAspect="1"/>
          </p:cNvPicPr>
          <p:nvPr/>
        </p:nvPicPr>
        <p:blipFill>
          <a:blip r:embed="rId1"/>
          <a:stretch>
            <a:fillRect/>
          </a:stretch>
        </p:blipFill>
        <p:spPr>
          <a:xfrm>
            <a:off x="-1587" y="0"/>
            <a:ext cx="12217400" cy="463550"/>
          </a:xfrm>
          <a:prstGeom prst="rect">
            <a:avLst/>
          </a:prstGeom>
          <a:noFill/>
          <a:ln w="9525">
            <a:noFill/>
          </a:ln>
        </p:spPr>
      </p:pic>
      <p:pic>
        <p:nvPicPr>
          <p:cNvPr id="80899" name="图片 8"/>
          <p:cNvPicPr>
            <a:picLocks noChangeAspect="1"/>
          </p:cNvPicPr>
          <p:nvPr/>
        </p:nvPicPr>
        <p:blipFill>
          <a:blip r:embed="rId2"/>
          <a:stretch>
            <a:fillRect/>
          </a:stretch>
        </p:blipFill>
        <p:spPr>
          <a:xfrm>
            <a:off x="-1587" y="5156200"/>
            <a:ext cx="12204700" cy="711200"/>
          </a:xfrm>
          <a:prstGeom prst="rect">
            <a:avLst/>
          </a:prstGeom>
          <a:noFill/>
          <a:ln w="9525">
            <a:noFill/>
          </a:ln>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0899"/>
                                        </p:tgtEl>
                                        <p:attrNameLst>
                                          <p:attrName>style.visibility</p:attrName>
                                        </p:attrNameLst>
                                      </p:cBhvr>
                                      <p:to>
                                        <p:strVal val="visible"/>
                                      </p:to>
                                    </p:set>
                                    <p:animEffect transition="in" filter="checkerboard(across)">
                                      <p:cBhvr>
                                        <p:cTn id="7" dur="500"/>
                                        <p:tgtEl>
                                          <p:spTgt spid="808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1921" name="图片 5"/>
          <p:cNvPicPr>
            <a:picLocks noChangeAspect="1"/>
          </p:cNvPicPr>
          <p:nvPr/>
        </p:nvPicPr>
        <p:blipFill>
          <a:blip r:embed="rId1"/>
          <a:stretch>
            <a:fillRect/>
          </a:stretch>
        </p:blipFill>
        <p:spPr>
          <a:xfrm>
            <a:off x="0" y="-4762"/>
            <a:ext cx="12217400" cy="463550"/>
          </a:xfrm>
          <a:prstGeom prst="rect">
            <a:avLst/>
          </a:prstGeom>
          <a:noFill/>
          <a:ln w="9525">
            <a:noFill/>
          </a:ln>
        </p:spPr>
      </p:pic>
      <p:sp>
        <p:nvSpPr>
          <p:cNvPr id="81922" name="文本框 1"/>
          <p:cNvSpPr txBox="1"/>
          <p:nvPr/>
        </p:nvSpPr>
        <p:spPr>
          <a:xfrm>
            <a:off x="-34925" y="466725"/>
            <a:ext cx="2746375" cy="522288"/>
          </a:xfrm>
          <a:prstGeom prst="rect">
            <a:avLst/>
          </a:prstGeom>
          <a:noFill/>
          <a:ln w="9525">
            <a:noFill/>
          </a:ln>
        </p:spPr>
        <p:txBody>
          <a:bodyPr wrap="square" anchor="t" anchorCtr="0">
            <a:spAutoFit/>
          </a:bodyPr>
          <a:p>
            <a:r>
              <a:rPr lang="zh-CN" altLang="en-US" sz="2800" b="1">
                <a:latin typeface="仿宋" panose="02010609060101010101" charset="-122"/>
                <a:ea typeface="仿宋" panose="02010609060101010101" charset="-122"/>
              </a:rPr>
              <a:t>（一）内部危机</a:t>
            </a:r>
            <a:endParaRPr lang="zh-CN" altLang="en-US" sz="2800" b="1">
              <a:latin typeface="仿宋" panose="02010609060101010101" charset="-122"/>
              <a:ea typeface="仿宋" panose="02010609060101010101" charset="-122"/>
            </a:endParaRPr>
          </a:p>
        </p:txBody>
      </p:sp>
      <p:pic>
        <p:nvPicPr>
          <p:cNvPr id="81927" name="图片 12"/>
          <p:cNvPicPr>
            <a:picLocks noChangeAspect="1"/>
          </p:cNvPicPr>
          <p:nvPr/>
        </p:nvPicPr>
        <p:blipFill>
          <a:blip r:embed="rId2"/>
          <a:srcRect l="3874" t="14655" r="3694" b="29610"/>
          <a:stretch>
            <a:fillRect/>
          </a:stretch>
        </p:blipFill>
        <p:spPr>
          <a:xfrm>
            <a:off x="2351405" y="1772285"/>
            <a:ext cx="7310755" cy="3124200"/>
          </a:xfrm>
          <a:prstGeom prst="rect">
            <a:avLst/>
          </a:prstGeom>
          <a:noFill/>
          <a:ln w="9525" cap="flat" cmpd="sng">
            <a:solidFill>
              <a:srgbClr val="492731"/>
            </a:solidFill>
            <a:prstDash val="solid"/>
            <a:round/>
            <a:headEnd type="none" w="med" len="med"/>
            <a:tailEnd type="none" w="med" len="med"/>
          </a:ln>
        </p:spPr>
      </p:pic>
      <p:sp>
        <p:nvSpPr>
          <p:cNvPr id="81928" name="TextBox 11"/>
          <p:cNvSpPr txBox="1"/>
          <p:nvPr/>
        </p:nvSpPr>
        <p:spPr>
          <a:xfrm>
            <a:off x="3935730" y="1268730"/>
            <a:ext cx="4166235" cy="460375"/>
          </a:xfrm>
          <a:prstGeom prst="rect">
            <a:avLst/>
          </a:prstGeom>
          <a:solidFill>
            <a:schemeClr val="bg1"/>
          </a:solidFill>
          <a:ln w="9525">
            <a:noFill/>
          </a:ln>
        </p:spPr>
        <p:txBody>
          <a:bodyPr wrap="square" anchor="t" anchorCtr="0">
            <a:spAutoFit/>
          </a:bodyPr>
          <a:p>
            <a:pPr algn="ctr"/>
            <a:r>
              <a:rPr lang="zh-CN" altLang="en-US" sz="2400" b="1">
                <a:latin typeface="楷体" panose="02010609060101010101" charset="-122"/>
                <a:ea typeface="楷体" panose="02010609060101010101" charset="-122"/>
              </a:rPr>
              <a:t>清代中叶的人口和耕地面积</a:t>
            </a:r>
            <a:endParaRPr lang="zh-CN" altLang="en-US" sz="2400" b="1">
              <a:latin typeface="楷体" panose="02010609060101010101" charset="-122"/>
              <a:ea typeface="楷体" panose="02010609060101010101" charset="-122"/>
            </a:endParaRPr>
          </a:p>
        </p:txBody>
      </p:sp>
      <p:sp>
        <p:nvSpPr>
          <p:cNvPr id="81929" name="文本框 4"/>
          <p:cNvSpPr txBox="1"/>
          <p:nvPr/>
        </p:nvSpPr>
        <p:spPr>
          <a:xfrm>
            <a:off x="533400" y="5085080"/>
            <a:ext cx="11125200" cy="1466850"/>
          </a:xfrm>
          <a:prstGeom prst="rect">
            <a:avLst/>
          </a:prstGeom>
          <a:noFill/>
          <a:ln w="9525">
            <a:noFill/>
          </a:ln>
        </p:spPr>
        <p:txBody>
          <a:bodyPr wrap="square" anchor="t" anchorCtr="0">
            <a:spAutoFit/>
          </a:bodyPr>
          <a:p>
            <a:pPr>
              <a:lnSpc>
                <a:spcPts val="3575"/>
              </a:lnSpc>
            </a:pPr>
            <a:r>
              <a:rPr lang="en-US" altLang="zh-CN" sz="2400" b="1">
                <a:latin typeface="楷体" panose="02010609060101010101" charset="-122"/>
                <a:ea typeface="楷体" panose="02010609060101010101" charset="-122"/>
                <a:sym typeface="隶书" panose="02010509060101010101" pitchFamily="49" charset="-122"/>
              </a:rPr>
              <a:t>     </a:t>
            </a:r>
            <a:r>
              <a:rPr lang="zh-CN" altLang="zh-CN" sz="2400" b="1">
                <a:latin typeface="楷体" panose="02010609060101010101" charset="-122"/>
                <a:ea typeface="楷体" panose="02010609060101010101" charset="-122"/>
                <a:sym typeface="隶书" panose="02010509060101010101" pitchFamily="49" charset="-122"/>
              </a:rPr>
              <a:t>山顶已植黍稷，江中已有洲田，川中已辟老林，苗洞已开深菁，</a:t>
            </a:r>
            <a:r>
              <a:rPr lang="zh-CN" altLang="zh-CN" sz="2400" b="1">
                <a:solidFill>
                  <a:srgbClr val="C00000"/>
                </a:solidFill>
                <a:latin typeface="楷体" panose="02010609060101010101" charset="-122"/>
                <a:ea typeface="楷体" panose="02010609060101010101" charset="-122"/>
                <a:sym typeface="隶书" panose="02010509060101010101" pitchFamily="49" charset="-122"/>
              </a:rPr>
              <a:t>犹不足养，天地之力穷矣</a:t>
            </a:r>
            <a:r>
              <a:rPr lang="zh-CN" altLang="zh-CN" sz="2400" b="1">
                <a:latin typeface="楷体" panose="02010609060101010101" charset="-122"/>
                <a:ea typeface="楷体" panose="02010609060101010101" charset="-122"/>
                <a:sym typeface="隶书" panose="02010509060101010101" pitchFamily="49" charset="-122"/>
              </a:rPr>
              <a:t>!种植之法既精，糠核亦所吝惜，蔬果尽以助食，草木几无孑遗，</a:t>
            </a:r>
            <a:r>
              <a:rPr lang="zh-CN" altLang="zh-CN" sz="2400" b="1">
                <a:solidFill>
                  <a:srgbClr val="C00000"/>
                </a:solidFill>
                <a:latin typeface="楷体" panose="02010609060101010101" charset="-122"/>
                <a:ea typeface="楷体" panose="02010609060101010101" charset="-122"/>
                <a:sym typeface="隶书" panose="02010509060101010101" pitchFamily="49" charset="-122"/>
              </a:rPr>
              <a:t>犹不足养，人事之权殚矣</a:t>
            </a:r>
            <a:r>
              <a:rPr lang="zh-CN" altLang="zh-CN" sz="2400" b="1">
                <a:latin typeface="楷体" panose="02010609060101010101" charset="-122"/>
                <a:ea typeface="楷体" panose="02010609060101010101" charset="-122"/>
                <a:sym typeface="隶书" panose="02010509060101010101" pitchFamily="49" charset="-122"/>
              </a:rPr>
              <a:t>！  </a:t>
            </a:r>
            <a:r>
              <a:rPr lang="en-US" altLang="zh-CN" sz="2400" b="1">
                <a:latin typeface="楷体" panose="02010609060101010101" charset="-122"/>
                <a:ea typeface="楷体" panose="02010609060101010101" charset="-122"/>
                <a:sym typeface="隶书" panose="02010509060101010101" pitchFamily="49" charset="-122"/>
              </a:rPr>
              <a:t>                                </a:t>
            </a:r>
            <a:r>
              <a:rPr lang="zh-CN" altLang="zh-CN" sz="2400" b="1">
                <a:latin typeface="楷体" panose="02010609060101010101" charset="-122"/>
                <a:ea typeface="楷体" panose="02010609060101010101" charset="-122"/>
                <a:sym typeface="隶书" panose="02010509060101010101" pitchFamily="49" charset="-122"/>
              </a:rPr>
              <a:t>——</a:t>
            </a:r>
            <a:r>
              <a:rPr lang="en-US" altLang="zh-CN" sz="2400" b="1">
                <a:latin typeface="楷体" panose="02010609060101010101" charset="-122"/>
                <a:ea typeface="楷体" panose="02010609060101010101" charset="-122"/>
                <a:sym typeface="隶书" panose="02010509060101010101" pitchFamily="49" charset="-122"/>
              </a:rPr>
              <a:t>(</a:t>
            </a:r>
            <a:r>
              <a:rPr lang="zh-CN" altLang="en-US" sz="2400" b="1">
                <a:latin typeface="楷体" panose="02010609060101010101" charset="-122"/>
                <a:ea typeface="楷体" panose="02010609060101010101" charset="-122"/>
                <a:sym typeface="隶书" panose="02010509060101010101" pitchFamily="49" charset="-122"/>
              </a:rPr>
              <a:t>清）</a:t>
            </a:r>
            <a:r>
              <a:rPr lang="zh-CN" altLang="zh-CN" sz="2400" b="1">
                <a:latin typeface="楷体" panose="02010609060101010101" charset="-122"/>
                <a:ea typeface="楷体" panose="02010609060101010101" charset="-122"/>
                <a:sym typeface="隶书" panose="02010509060101010101" pitchFamily="49" charset="-122"/>
              </a:rPr>
              <a:t>汪士铎</a:t>
            </a:r>
            <a:endParaRPr lang="zh-CN" altLang="zh-CN" sz="2400" b="1">
              <a:latin typeface="楷体" panose="02010609060101010101" charset="-122"/>
              <a:ea typeface="楷体" panose="02010609060101010101" charset="-122"/>
              <a:sym typeface="隶书" panose="02010509060101010101" pitchFamily="49" charset="-122"/>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1928"/>
                                        </p:tgtEl>
                                        <p:attrNameLst>
                                          <p:attrName>style.visibility</p:attrName>
                                        </p:attrNameLst>
                                      </p:cBhvr>
                                      <p:to>
                                        <p:strVal val="visible"/>
                                      </p:to>
                                    </p:set>
                                    <p:animEffect transition="in" filter="box(in)">
                                      <p:cBhvr>
                                        <p:cTn id="7" dur="2000"/>
                                        <p:tgtEl>
                                          <p:spTgt spid="8192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1927"/>
                                        </p:tgtEl>
                                        <p:attrNameLst>
                                          <p:attrName>style.visibility</p:attrName>
                                        </p:attrNameLst>
                                      </p:cBhvr>
                                      <p:to>
                                        <p:strVal val="visible"/>
                                      </p:to>
                                    </p:set>
                                    <p:animEffect transition="in" filter="randombar(horizontal)">
                                      <p:cBhvr>
                                        <p:cTn id="12" dur="500"/>
                                        <p:tgtEl>
                                          <p:spTgt spid="819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1929"/>
                                        </p:tgtEl>
                                        <p:attrNameLst>
                                          <p:attrName>style.visibility</p:attrName>
                                        </p:attrNameLst>
                                      </p:cBhvr>
                                      <p:to>
                                        <p:strVal val="visible"/>
                                      </p:to>
                                    </p:set>
                                    <p:animEffect transition="in" filter="wipe(down)">
                                      <p:cBhvr>
                                        <p:cTn id="17" dur="500"/>
                                        <p:tgtEl>
                                          <p:spTgt spid="819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8" grpId="0" animBg="1"/>
      <p:bldP spid="81928" grpId="1" animBg="1"/>
      <p:bldP spid="81929" grpId="0"/>
      <p:bldP spid="81929"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1921" name="图片 5"/>
          <p:cNvPicPr>
            <a:picLocks noChangeAspect="1"/>
          </p:cNvPicPr>
          <p:nvPr/>
        </p:nvPicPr>
        <p:blipFill>
          <a:blip r:embed="rId1"/>
          <a:stretch>
            <a:fillRect/>
          </a:stretch>
        </p:blipFill>
        <p:spPr>
          <a:xfrm>
            <a:off x="0" y="-4762"/>
            <a:ext cx="12217400" cy="463550"/>
          </a:xfrm>
          <a:prstGeom prst="rect">
            <a:avLst/>
          </a:prstGeom>
          <a:noFill/>
          <a:ln w="9525">
            <a:noFill/>
          </a:ln>
        </p:spPr>
      </p:pic>
      <p:sp>
        <p:nvSpPr>
          <p:cNvPr id="81922" name="文本框 1"/>
          <p:cNvSpPr txBox="1"/>
          <p:nvPr/>
        </p:nvSpPr>
        <p:spPr>
          <a:xfrm>
            <a:off x="-34925" y="466725"/>
            <a:ext cx="2746375" cy="522288"/>
          </a:xfrm>
          <a:prstGeom prst="rect">
            <a:avLst/>
          </a:prstGeom>
          <a:noFill/>
          <a:ln w="9525">
            <a:noFill/>
          </a:ln>
        </p:spPr>
        <p:txBody>
          <a:bodyPr wrap="square" anchor="t" anchorCtr="0">
            <a:spAutoFit/>
          </a:bodyPr>
          <a:p>
            <a:r>
              <a:rPr lang="zh-CN" altLang="en-US" sz="2800" b="1">
                <a:latin typeface="仿宋" panose="02010609060101010101" charset="-122"/>
                <a:ea typeface="仿宋" panose="02010609060101010101" charset="-122"/>
              </a:rPr>
              <a:t>（一）内部危机</a:t>
            </a:r>
            <a:endParaRPr lang="zh-CN" altLang="en-US" sz="2800" b="1">
              <a:latin typeface="仿宋" panose="02010609060101010101" charset="-122"/>
              <a:ea typeface="仿宋" panose="02010609060101010101" charset="-122"/>
            </a:endParaRPr>
          </a:p>
        </p:txBody>
      </p:sp>
      <p:sp>
        <p:nvSpPr>
          <p:cNvPr id="81923" name="文本框 2"/>
          <p:cNvSpPr txBox="1"/>
          <p:nvPr/>
        </p:nvSpPr>
        <p:spPr>
          <a:xfrm>
            <a:off x="12700" y="996950"/>
            <a:ext cx="1474788" cy="460375"/>
          </a:xfrm>
          <a:prstGeom prst="rect">
            <a:avLst/>
          </a:prstGeom>
          <a:solidFill>
            <a:srgbClr val="C00000"/>
          </a:solidFill>
          <a:ln w="9525">
            <a:noFill/>
          </a:ln>
        </p:spPr>
        <p:txBody>
          <a:bodyPr wrap="square" anchor="t" anchorCtr="0">
            <a:spAutoFit/>
          </a:bodyPr>
          <a:p>
            <a:r>
              <a:rPr lang="zh-CN" altLang="en-US" sz="2400" b="1">
                <a:solidFill>
                  <a:schemeClr val="bg1"/>
                </a:solidFill>
                <a:latin typeface="楷体" panose="02010609060101010101" charset="-122"/>
                <a:ea typeface="楷体" panose="02010609060101010101" charset="-122"/>
              </a:rPr>
              <a:t>基础梳理</a:t>
            </a:r>
            <a:endParaRPr lang="zh-CN" altLang="en-US" sz="2400" b="1">
              <a:solidFill>
                <a:schemeClr val="bg1"/>
              </a:solidFill>
              <a:latin typeface="楷体" panose="02010609060101010101" charset="-122"/>
              <a:ea typeface="楷体" panose="02010609060101010101" charset="-122"/>
            </a:endParaRPr>
          </a:p>
        </p:txBody>
      </p:sp>
      <p:sp>
        <p:nvSpPr>
          <p:cNvPr id="3" name="文本框 2"/>
          <p:cNvSpPr txBox="1"/>
          <p:nvPr/>
        </p:nvSpPr>
        <p:spPr>
          <a:xfrm>
            <a:off x="12700" y="1482725"/>
            <a:ext cx="11615420" cy="1133475"/>
          </a:xfrm>
          <a:prstGeom prst="rect">
            <a:avLst/>
          </a:prstGeom>
          <a:noFill/>
          <a:ln w="9525">
            <a:noFill/>
          </a:ln>
        </p:spPr>
        <p:txBody>
          <a:bodyPr wrap="square" anchor="t" anchorCtr="0">
            <a:spAutoFit/>
          </a:bodyPr>
          <a:p>
            <a:pPr>
              <a:lnSpc>
                <a:spcPts val="4065"/>
              </a:lnSpc>
            </a:pPr>
            <a:r>
              <a:rPr lang="en-US" altLang="zh-CN" sz="2800" b="1">
                <a:latin typeface="仿宋" panose="02010609060101010101" charset="-122"/>
                <a:ea typeface="仿宋" panose="02010609060101010101" charset="-122"/>
                <a:sym typeface="隶书" panose="02010509060101010101" pitchFamily="49" charset="-122"/>
              </a:rPr>
              <a:t>1</a:t>
            </a:r>
            <a:r>
              <a:rPr lang="zh-CN" altLang="en-US" sz="2800" b="1">
                <a:latin typeface="仿宋" panose="02010609060101010101" charset="-122"/>
                <a:ea typeface="仿宋" panose="02010609060101010101" charset="-122"/>
                <a:sym typeface="隶书" panose="02010509060101010101" pitchFamily="49" charset="-122"/>
              </a:rPr>
              <a:t>、经济危机：人地矛盾突出</a:t>
            </a:r>
            <a:endParaRPr lang="zh-CN" altLang="en-US" sz="2800" b="1">
              <a:latin typeface="仿宋" panose="02010609060101010101" charset="-122"/>
              <a:ea typeface="仿宋" panose="02010609060101010101" charset="-122"/>
              <a:sym typeface="隶书" panose="02010509060101010101" pitchFamily="49" charset="-122"/>
            </a:endParaRPr>
          </a:p>
          <a:p>
            <a:pPr>
              <a:lnSpc>
                <a:spcPts val="4065"/>
              </a:lnSpc>
            </a:pPr>
            <a:r>
              <a:rPr lang="en-US" altLang="zh-CN" sz="2800" b="1">
                <a:latin typeface="仿宋" panose="02010609060101010101" charset="-122"/>
                <a:ea typeface="仿宋" panose="02010609060101010101" charset="-122"/>
                <a:sym typeface="隶书" panose="02010509060101010101" pitchFamily="49" charset="-122"/>
              </a:rPr>
              <a:t>   </a:t>
            </a:r>
            <a:r>
              <a:rPr lang="zh-CN" altLang="en-US" sz="2800" b="1">
                <a:latin typeface="仿宋" panose="02010609060101010101" charset="-122"/>
                <a:ea typeface="仿宋" panose="02010609060101010101" charset="-122"/>
                <a:sym typeface="隶书" panose="02010509060101010101" pitchFamily="49" charset="-122"/>
              </a:rPr>
              <a:t>清朝人口急剧增长，资源危机日益显露</a:t>
            </a:r>
            <a:endParaRPr lang="zh-CN" altLang="en-US" sz="2800" b="1">
              <a:latin typeface="仿宋" panose="02010609060101010101" charset="-122"/>
              <a:ea typeface="仿宋" panose="02010609060101010101" charset="-122"/>
              <a:sym typeface="隶书" panose="02010509060101010101" pitchFamily="49" charset="-122"/>
            </a:endParaRPr>
          </a:p>
        </p:txBody>
      </p:sp>
      <p:sp>
        <p:nvSpPr>
          <p:cNvPr id="6" name="文本框 5"/>
          <p:cNvSpPr txBox="1"/>
          <p:nvPr/>
        </p:nvSpPr>
        <p:spPr>
          <a:xfrm>
            <a:off x="622935" y="2924810"/>
            <a:ext cx="10797540" cy="2022475"/>
          </a:xfrm>
          <a:prstGeom prst="rect">
            <a:avLst/>
          </a:prstGeom>
          <a:solidFill>
            <a:schemeClr val="tx2"/>
          </a:solidFill>
          <a:ln w="9525">
            <a:noFill/>
          </a:ln>
        </p:spPr>
        <p:txBody>
          <a:bodyPr wrap="square" anchor="t" anchorCtr="0">
            <a:spAutoFit/>
          </a:bodyPr>
          <a:p>
            <a:pPr algn="just">
              <a:lnSpc>
                <a:spcPts val="3765"/>
              </a:lnSpc>
            </a:pPr>
            <a:endParaRPr lang="zh-CN" altLang="en-US" sz="2800" b="1">
              <a:latin typeface="仿宋" panose="02010609060101010101" charset="-122"/>
              <a:ea typeface="仿宋" panose="02010609060101010101" charset="-122"/>
            </a:endParaRPr>
          </a:p>
          <a:p>
            <a:pPr algn="just">
              <a:lnSpc>
                <a:spcPts val="3765"/>
              </a:lnSpc>
            </a:pPr>
            <a:r>
              <a:rPr lang="zh-CN" altLang="en-US" sz="2800" b="1">
                <a:latin typeface="仿宋" panose="02010609060101010101" charset="-122"/>
                <a:ea typeface="仿宋" panose="02010609060101010101" charset="-122"/>
              </a:rPr>
              <a:t>统一与稳定；耕地面积增加；</a:t>
            </a:r>
            <a:endParaRPr lang="zh-CN" altLang="en-US" sz="2800" b="1">
              <a:latin typeface="仿宋" panose="02010609060101010101" charset="-122"/>
              <a:ea typeface="仿宋" panose="02010609060101010101" charset="-122"/>
            </a:endParaRPr>
          </a:p>
          <a:p>
            <a:pPr algn="just">
              <a:lnSpc>
                <a:spcPts val="3765"/>
              </a:lnSpc>
            </a:pPr>
            <a:r>
              <a:rPr lang="zh-CN" altLang="en-US" sz="2800" b="1">
                <a:latin typeface="仿宋" panose="02010609060101010101" charset="-122"/>
                <a:ea typeface="仿宋" panose="02010609060101010101" charset="-122"/>
              </a:rPr>
              <a:t>精耕细作（农业上普遍采用了轮作、复种、多熟等农作制 ）；</a:t>
            </a:r>
            <a:endParaRPr lang="zh-CN" altLang="en-US" sz="2800" b="1">
              <a:latin typeface="仿宋" panose="02010609060101010101" charset="-122"/>
              <a:ea typeface="仿宋" panose="02010609060101010101" charset="-122"/>
            </a:endParaRPr>
          </a:p>
          <a:p>
            <a:pPr algn="just">
              <a:lnSpc>
                <a:spcPts val="3765"/>
              </a:lnSpc>
            </a:pPr>
            <a:r>
              <a:rPr lang="zh-CN" altLang="en-US" sz="2800" b="1">
                <a:latin typeface="仿宋" panose="02010609060101010101" charset="-122"/>
                <a:ea typeface="仿宋" panose="02010609060101010101" charset="-122"/>
              </a:rPr>
              <a:t>高产作物的推广；税收制度的变革（摊丁入亩，取消人头税）。</a:t>
            </a:r>
            <a:endParaRPr lang="zh-CN" altLang="en-US" sz="2800" b="1">
              <a:latin typeface="仿宋" panose="02010609060101010101" charset="-122"/>
              <a:ea typeface="仿宋" panose="02010609060101010101" charset="-122"/>
            </a:endParaRPr>
          </a:p>
        </p:txBody>
      </p:sp>
      <p:pic>
        <p:nvPicPr>
          <p:cNvPr id="10" name="图片 9"/>
          <p:cNvPicPr>
            <a:picLocks noChangeAspect="1"/>
          </p:cNvPicPr>
          <p:nvPr/>
        </p:nvPicPr>
        <p:blipFill>
          <a:blip r:embed="rId2"/>
          <a:stretch>
            <a:fillRect/>
          </a:stretch>
        </p:blipFill>
        <p:spPr>
          <a:xfrm>
            <a:off x="551180" y="2924493"/>
            <a:ext cx="4095750" cy="527050"/>
          </a:xfrm>
          <a:prstGeom prst="rect">
            <a:avLst/>
          </a:prstGeom>
          <a:noFill/>
          <a:ln w="9525">
            <a:noFill/>
          </a:ln>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charRg st="0" end="14"/>
                                            </p:txEl>
                                          </p:spTgt>
                                        </p:tgtEl>
                                        <p:attrNameLst>
                                          <p:attrName>style.visibility</p:attrName>
                                        </p:attrNameLst>
                                      </p:cBhvr>
                                      <p:to>
                                        <p:strVal val="visible"/>
                                      </p:to>
                                    </p:set>
                                    <p:animEffect transition="in" filter="wipe(down)">
                                      <p:cBhvr>
                                        <p:cTn id="7" dur="500"/>
                                        <p:tgtEl>
                                          <p:spTgt spid="3">
                                            <p:txEl>
                                              <p:charRg st="0" end="1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charRg st="14" end="35"/>
                                            </p:txEl>
                                          </p:spTgt>
                                        </p:tgtEl>
                                        <p:attrNameLst>
                                          <p:attrName>style.visibility</p:attrName>
                                        </p:attrNameLst>
                                      </p:cBhvr>
                                      <p:to>
                                        <p:strVal val="visible"/>
                                      </p:to>
                                    </p:set>
                                    <p:animEffect transition="in" filter="blinds(horizontal)">
                                      <p:cBhvr>
                                        <p:cTn id="12" dur="500"/>
                                        <p:tgtEl>
                                          <p:spTgt spid="3">
                                            <p:txEl>
                                              <p:charRg st="14" end="3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8" name="文本框 2"/>
          <p:cNvSpPr txBox="1"/>
          <p:nvPr/>
        </p:nvSpPr>
        <p:spPr>
          <a:xfrm>
            <a:off x="-17462" y="776288"/>
            <a:ext cx="12234862" cy="2030412"/>
          </a:xfrm>
          <a:prstGeom prst="rect">
            <a:avLst/>
          </a:prstGeom>
          <a:solidFill>
            <a:srgbClr val="FFFFFF">
              <a:alpha val="89999"/>
            </a:srgbClr>
          </a:solidFill>
          <a:ln w="9525">
            <a:noFill/>
          </a:ln>
        </p:spPr>
        <p:txBody>
          <a:bodyPr wrap="square" anchor="t" anchorCtr="0">
            <a:spAutoFit/>
          </a:bodyPr>
          <a:p>
            <a:endParaRPr lang="zh-CN" altLang="en-US">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p:txBody>
      </p:sp>
      <p:pic>
        <p:nvPicPr>
          <p:cNvPr id="65539" name="图片 101"/>
          <p:cNvPicPr/>
          <p:nvPr/>
        </p:nvPicPr>
        <p:blipFill>
          <a:blip r:embed="rId1"/>
          <a:stretch>
            <a:fillRect/>
          </a:stretch>
        </p:blipFill>
        <p:spPr>
          <a:xfrm>
            <a:off x="-17462" y="274638"/>
            <a:ext cx="4051300" cy="2836862"/>
          </a:xfrm>
          <a:prstGeom prst="rect">
            <a:avLst/>
          </a:prstGeom>
          <a:noFill/>
          <a:ln w="9525">
            <a:noFill/>
          </a:ln>
        </p:spPr>
      </p:pic>
      <p:sp>
        <p:nvSpPr>
          <p:cNvPr id="65540" name="文本框 4"/>
          <p:cNvSpPr txBox="1"/>
          <p:nvPr/>
        </p:nvSpPr>
        <p:spPr>
          <a:xfrm>
            <a:off x="-25400" y="2636838"/>
            <a:ext cx="4059238" cy="398462"/>
          </a:xfrm>
          <a:prstGeom prst="rect">
            <a:avLst/>
          </a:prstGeom>
          <a:solidFill>
            <a:srgbClr val="FFFFFF">
              <a:alpha val="85999"/>
            </a:srgbClr>
          </a:solidFill>
          <a:ln w="9525">
            <a:noFill/>
          </a:ln>
        </p:spPr>
        <p:txBody>
          <a:bodyPr wrap="square" anchor="t" anchorCtr="0">
            <a:spAutoFit/>
          </a:bodyPr>
          <a:p>
            <a:pPr algn="ctr"/>
            <a:r>
              <a:rPr lang="zh-CN" altLang="en-US" sz="2000" b="1">
                <a:latin typeface="楷体" panose="02010609060101010101" charset="-122"/>
                <a:ea typeface="楷体" panose="02010609060101010101" charset="-122"/>
              </a:rPr>
              <a:t>《盛世滋生图》</a:t>
            </a:r>
            <a:endParaRPr lang="zh-CN" altLang="en-US" sz="2000" b="1">
              <a:latin typeface="楷体" panose="02010609060101010101" charset="-122"/>
              <a:ea typeface="楷体" panose="02010609060101010101" charset="-122"/>
            </a:endParaRPr>
          </a:p>
        </p:txBody>
      </p:sp>
      <p:sp>
        <p:nvSpPr>
          <p:cNvPr id="65541" name="文本框 5"/>
          <p:cNvSpPr txBox="1"/>
          <p:nvPr/>
        </p:nvSpPr>
        <p:spPr>
          <a:xfrm>
            <a:off x="4079875" y="908050"/>
            <a:ext cx="7413625" cy="1730375"/>
          </a:xfrm>
          <a:prstGeom prst="rect">
            <a:avLst/>
          </a:prstGeom>
          <a:noFill/>
          <a:ln w="9525">
            <a:noFill/>
          </a:ln>
        </p:spPr>
        <p:txBody>
          <a:bodyPr wrap="square" anchor="t" anchorCtr="0">
            <a:spAutoFit/>
          </a:bodyPr>
          <a:p>
            <a:pPr>
              <a:lnSpc>
                <a:spcPts val="4265"/>
              </a:lnSpc>
            </a:pPr>
            <a:r>
              <a:rPr lang="en-US" altLang="zh-CN" sz="2800" b="1">
                <a:latin typeface="楷体" panose="02010609060101010101" charset="-122"/>
                <a:ea typeface="楷体" panose="02010609060101010101" charset="-122"/>
              </a:rPr>
              <a:t>    </a:t>
            </a:r>
            <a:r>
              <a:rPr lang="zh-CN" altLang="en-US" sz="2800" b="1">
                <a:latin typeface="楷体" panose="02010609060101010101" charset="-122"/>
                <a:ea typeface="楷体" panose="02010609060101010101" charset="-122"/>
              </a:rPr>
              <a:t>“钦惟我国家，</a:t>
            </a:r>
            <a:r>
              <a:rPr lang="zh-CN" altLang="en-US" sz="2800" b="1">
                <a:solidFill>
                  <a:srgbClr val="C00000"/>
                </a:solidFill>
                <a:latin typeface="楷体" panose="02010609060101010101" charset="-122"/>
                <a:ea typeface="楷体" panose="02010609060101010101" charset="-122"/>
              </a:rPr>
              <a:t>治化昌明，超轶三代，幅员之广，生齿之繁</a:t>
            </a:r>
            <a:r>
              <a:rPr lang="zh-CN" altLang="en-US" sz="2800" b="1">
                <a:latin typeface="楷体" panose="02010609060101010101" charset="-122"/>
                <a:ea typeface="楷体" panose="02010609060101010101" charset="-122"/>
              </a:rPr>
              <a:t>，亘古未有</a:t>
            </a:r>
            <a:r>
              <a:rPr lang="en-US" altLang="zh-CN" sz="2800" b="1">
                <a:latin typeface="楷体" panose="02010609060101010101" charset="-122"/>
                <a:ea typeface="楷体" panose="02010609060101010101" charset="-122"/>
              </a:rPr>
              <a:t>”</a:t>
            </a:r>
            <a:endParaRPr lang="en-US" altLang="zh-CN" sz="2800" b="1">
              <a:latin typeface="楷体" panose="02010609060101010101" charset="-122"/>
              <a:ea typeface="楷体" panose="02010609060101010101" charset="-122"/>
            </a:endParaRPr>
          </a:p>
          <a:p>
            <a:pPr>
              <a:lnSpc>
                <a:spcPts val="4265"/>
              </a:lnSpc>
            </a:pPr>
            <a:r>
              <a:rPr lang="en-US" altLang="zh-CN" sz="2800" b="1">
                <a:latin typeface="楷体" panose="02010609060101010101" charset="-122"/>
                <a:ea typeface="楷体" panose="02010609060101010101" charset="-122"/>
              </a:rPr>
              <a:t>        ——</a:t>
            </a:r>
            <a:r>
              <a:rPr lang="zh-CN" altLang="en-US" sz="2800" b="1">
                <a:latin typeface="楷体" panose="02010609060101010101" charset="-122"/>
                <a:ea typeface="楷体" panose="02010609060101010101" charset="-122"/>
              </a:rPr>
              <a:t>（清）</a:t>
            </a:r>
            <a:r>
              <a:rPr lang="en-US" altLang="zh-CN" sz="2800" b="1">
                <a:latin typeface="楷体" panose="02010609060101010101" charset="-122"/>
                <a:ea typeface="楷体" panose="02010609060101010101" charset="-122"/>
                <a:sym typeface="隶书" panose="02010509060101010101" pitchFamily="49" charset="-122"/>
              </a:rPr>
              <a:t>徐扬</a:t>
            </a:r>
            <a:r>
              <a:rPr lang="en-US" altLang="zh-CN" sz="2800" b="1">
                <a:latin typeface="楷体" panose="02010609060101010101" charset="-122"/>
                <a:ea typeface="楷体" panose="02010609060101010101" charset="-122"/>
              </a:rPr>
              <a:t>《</a:t>
            </a:r>
            <a:r>
              <a:rPr lang="zh-CN" altLang="en-US" sz="2800" b="1">
                <a:latin typeface="楷体" panose="02010609060101010101" charset="-122"/>
                <a:ea typeface="楷体" panose="02010609060101010101" charset="-122"/>
              </a:rPr>
              <a:t>盛世滋生图</a:t>
            </a:r>
            <a:r>
              <a:rPr lang="en-US" altLang="zh-CN" sz="2800" b="1">
                <a:latin typeface="楷体" panose="02010609060101010101" charset="-122"/>
                <a:ea typeface="楷体" panose="02010609060101010101" charset="-122"/>
              </a:rPr>
              <a:t>》题跋</a:t>
            </a:r>
            <a:endParaRPr lang="en-US" altLang="zh-CN" sz="2800" b="1">
              <a:latin typeface="楷体" panose="02010609060101010101" charset="-122"/>
              <a:ea typeface="楷体" panose="02010609060101010101" charset="-122"/>
            </a:endParaRPr>
          </a:p>
        </p:txBody>
      </p:sp>
      <p:sp>
        <p:nvSpPr>
          <p:cNvPr id="65542" name="文本框 7"/>
          <p:cNvSpPr txBox="1"/>
          <p:nvPr/>
        </p:nvSpPr>
        <p:spPr>
          <a:xfrm>
            <a:off x="0" y="3716338"/>
            <a:ext cx="12233275" cy="2584450"/>
          </a:xfrm>
          <a:prstGeom prst="rect">
            <a:avLst/>
          </a:prstGeom>
          <a:solidFill>
            <a:srgbClr val="FFFFFF">
              <a:alpha val="89999"/>
            </a:srgbClr>
          </a:solidFill>
          <a:ln w="9525">
            <a:noFill/>
          </a:ln>
        </p:spPr>
        <p:txBody>
          <a:bodyPr wrap="square" anchor="t" anchorCtr="0">
            <a:spAutoFit/>
          </a:bodyPr>
          <a:p>
            <a:endParaRPr lang="zh-CN" altLang="en-US">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p:txBody>
      </p:sp>
      <p:pic>
        <p:nvPicPr>
          <p:cNvPr id="65543" name="图片 1"/>
          <p:cNvPicPr>
            <a:picLocks noChangeAspect="1"/>
          </p:cNvPicPr>
          <p:nvPr/>
        </p:nvPicPr>
        <p:blipFill>
          <a:blip r:embed="rId2"/>
          <a:stretch>
            <a:fillRect/>
          </a:stretch>
        </p:blipFill>
        <p:spPr>
          <a:xfrm>
            <a:off x="8243888" y="3505200"/>
            <a:ext cx="4000500" cy="2930525"/>
          </a:xfrm>
          <a:prstGeom prst="rect">
            <a:avLst/>
          </a:prstGeom>
          <a:noFill/>
          <a:ln w="9525">
            <a:noFill/>
          </a:ln>
        </p:spPr>
      </p:pic>
      <p:sp>
        <p:nvSpPr>
          <p:cNvPr id="65544" name="文本框 9"/>
          <p:cNvSpPr txBox="1"/>
          <p:nvPr/>
        </p:nvSpPr>
        <p:spPr>
          <a:xfrm>
            <a:off x="8243888" y="5949950"/>
            <a:ext cx="4014787" cy="398463"/>
          </a:xfrm>
          <a:prstGeom prst="rect">
            <a:avLst/>
          </a:prstGeom>
          <a:solidFill>
            <a:srgbClr val="FFFFFF">
              <a:alpha val="85999"/>
            </a:srgbClr>
          </a:solidFill>
          <a:ln w="9525">
            <a:noFill/>
          </a:ln>
        </p:spPr>
        <p:txBody>
          <a:bodyPr wrap="square" anchor="t" anchorCtr="0">
            <a:spAutoFit/>
          </a:bodyPr>
          <a:p>
            <a:pPr algn="ctr"/>
            <a:r>
              <a:rPr lang="zh-CN" altLang="en-US" sz="2000" b="1">
                <a:latin typeface="楷体" panose="02010609060101010101" charset="-122"/>
                <a:ea typeface="楷体" panose="02010609060101010101" charset="-122"/>
              </a:rPr>
              <a:t>乾隆接见马戛尔尼</a:t>
            </a:r>
            <a:endParaRPr lang="zh-CN" altLang="en-US" sz="2000" b="1">
              <a:latin typeface="楷体" panose="02010609060101010101" charset="-122"/>
              <a:ea typeface="楷体" panose="02010609060101010101" charset="-122"/>
            </a:endParaRPr>
          </a:p>
        </p:txBody>
      </p:sp>
      <p:pic>
        <p:nvPicPr>
          <p:cNvPr id="65545" name="图片 12"/>
          <p:cNvPicPr>
            <a:picLocks noChangeAspect="1"/>
          </p:cNvPicPr>
          <p:nvPr/>
        </p:nvPicPr>
        <p:blipFill>
          <a:blip r:embed="rId3"/>
          <a:stretch>
            <a:fillRect/>
          </a:stretch>
        </p:blipFill>
        <p:spPr>
          <a:xfrm>
            <a:off x="11539538" y="760413"/>
            <a:ext cx="660400" cy="2063750"/>
          </a:xfrm>
          <a:prstGeom prst="rect">
            <a:avLst/>
          </a:prstGeom>
          <a:noFill/>
          <a:ln w="9525">
            <a:noFill/>
          </a:ln>
        </p:spPr>
      </p:pic>
      <p:sp>
        <p:nvSpPr>
          <p:cNvPr id="65546" name="文本框 14"/>
          <p:cNvSpPr txBox="1"/>
          <p:nvPr/>
        </p:nvSpPr>
        <p:spPr>
          <a:xfrm>
            <a:off x="660400" y="3810000"/>
            <a:ext cx="7559675" cy="2492375"/>
          </a:xfrm>
          <a:prstGeom prst="rect">
            <a:avLst/>
          </a:prstGeom>
          <a:noFill/>
          <a:ln w="9525">
            <a:noFill/>
          </a:ln>
        </p:spPr>
        <p:txBody>
          <a:bodyPr wrap="square" anchor="t" anchorCtr="0">
            <a:spAutoFit/>
          </a:bodyPr>
          <a:p>
            <a:r>
              <a:rPr lang="en-US" altLang="zh-CN" sz="2600" b="1">
                <a:latin typeface="楷体" panose="02010609060101010101" charset="-122"/>
                <a:ea typeface="楷体" panose="02010609060101010101" charset="-122"/>
              </a:rPr>
              <a:t>    “</a:t>
            </a:r>
            <a:r>
              <a:rPr lang="zh-CN" altLang="en-US" sz="2600" b="1">
                <a:latin typeface="楷体" panose="02010609060101010101" charset="-122"/>
                <a:ea typeface="楷体" panose="02010609060101010101" charset="-122"/>
              </a:rPr>
              <a:t>清政府好比是一艘</a:t>
            </a:r>
            <a:r>
              <a:rPr lang="zh-CN" altLang="en-US" sz="2600" b="1">
                <a:solidFill>
                  <a:srgbClr val="C00000"/>
                </a:solidFill>
                <a:latin typeface="楷体" panose="02010609060101010101" charset="-122"/>
                <a:ea typeface="楷体" panose="02010609060101010101" charset="-122"/>
              </a:rPr>
              <a:t>破烂不堪</a:t>
            </a:r>
            <a:r>
              <a:rPr lang="zh-CN" altLang="en-US" sz="2600" b="1">
                <a:latin typeface="楷体" panose="02010609060101010101" charset="-122"/>
                <a:ea typeface="楷体" panose="02010609060101010101" charset="-122"/>
              </a:rPr>
              <a:t>的</a:t>
            </a:r>
            <a:r>
              <a:rPr lang="zh-CN" altLang="en-US" sz="2600" b="1">
                <a:solidFill>
                  <a:srgbClr val="C00000"/>
                </a:solidFill>
                <a:latin typeface="楷体" panose="02010609060101010101" charset="-122"/>
                <a:ea typeface="楷体" panose="02010609060101010101" charset="-122"/>
              </a:rPr>
              <a:t>头等战舰</a:t>
            </a:r>
            <a:r>
              <a:rPr lang="zh-CN" altLang="en-US" sz="2600" b="1">
                <a:latin typeface="楷体" panose="02010609060101010101" charset="-122"/>
                <a:ea typeface="楷体" panose="02010609060101010101" charset="-122"/>
              </a:rPr>
              <a:t>，它之所以在过去一百五十年中没有沉没，仅仅是由于一班幸运、能干而警觉的军官们的支撑，而她</a:t>
            </a:r>
            <a:r>
              <a:rPr lang="zh-CN" altLang="en-US" sz="2600" b="1">
                <a:solidFill>
                  <a:srgbClr val="C00000"/>
                </a:solidFill>
                <a:latin typeface="楷体" panose="02010609060101010101" charset="-122"/>
                <a:ea typeface="楷体" panose="02010609060101010101" charset="-122"/>
              </a:rPr>
              <a:t>胜过邻船的地方，只在她的体积和外表</a:t>
            </a:r>
            <a:r>
              <a:rPr lang="zh-CN" altLang="en-US" sz="2600" b="1">
                <a:latin typeface="楷体" panose="02010609060101010101" charset="-122"/>
                <a:ea typeface="楷体" panose="02010609060101010101" charset="-122"/>
              </a:rPr>
              <a:t>。但是，一旦一个没有才干的人在甲板上指挥，那就不会再有纪律和安全了</a:t>
            </a:r>
            <a:r>
              <a:rPr lang="en-US" altLang="zh-CN" sz="2600" b="1">
                <a:latin typeface="楷体" panose="02010609060101010101" charset="-122"/>
                <a:ea typeface="楷体" panose="02010609060101010101" charset="-122"/>
              </a:rPr>
              <a:t>”              ——</a:t>
            </a:r>
            <a:r>
              <a:rPr lang="zh-CN" altLang="en-US" sz="2600" b="1">
                <a:latin typeface="楷体" panose="02010609060101010101" charset="-122"/>
                <a:ea typeface="楷体" panose="02010609060101010101" charset="-122"/>
              </a:rPr>
              <a:t>（英）</a:t>
            </a:r>
            <a:r>
              <a:rPr lang="en-US" altLang="zh-CN" sz="2600" b="1">
                <a:latin typeface="楷体" panose="02010609060101010101" charset="-122"/>
                <a:ea typeface="楷体" panose="02010609060101010101" charset="-122"/>
              </a:rPr>
              <a:t>马</a:t>
            </a:r>
            <a:r>
              <a:rPr lang="zh-CN" altLang="en-US" sz="2600" b="1">
                <a:latin typeface="楷体" panose="02010609060101010101" charset="-122"/>
                <a:ea typeface="楷体" panose="02010609060101010101" charset="-122"/>
              </a:rPr>
              <a:t>戛</a:t>
            </a:r>
            <a:r>
              <a:rPr lang="en-US" altLang="zh-CN" sz="2600" b="1">
                <a:latin typeface="楷体" panose="02010609060101010101" charset="-122"/>
                <a:ea typeface="楷体" panose="02010609060101010101" charset="-122"/>
              </a:rPr>
              <a:t>尔尼</a:t>
            </a:r>
            <a:endParaRPr lang="en-US" altLang="zh-CN" sz="2600" b="1">
              <a:latin typeface="楷体" panose="02010609060101010101" charset="-122"/>
              <a:ea typeface="楷体" panose="02010609060101010101" charset="-122"/>
            </a:endParaRPr>
          </a:p>
        </p:txBody>
      </p:sp>
      <p:pic>
        <p:nvPicPr>
          <p:cNvPr id="65547" name="图片 28"/>
          <p:cNvPicPr>
            <a:picLocks noChangeAspect="1"/>
          </p:cNvPicPr>
          <p:nvPr/>
        </p:nvPicPr>
        <p:blipFill>
          <a:blip r:embed="rId4"/>
          <a:stretch>
            <a:fillRect/>
          </a:stretch>
        </p:blipFill>
        <p:spPr>
          <a:xfrm>
            <a:off x="-42862" y="3716338"/>
            <a:ext cx="679450" cy="2603500"/>
          </a:xfrm>
          <a:prstGeom prst="rect">
            <a:avLst/>
          </a:prstGeom>
          <a:noFill/>
          <a:ln w="9525">
            <a:noFill/>
          </a:ln>
        </p:spPr>
      </p:pic>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5545"/>
                                        </p:tgtEl>
                                        <p:attrNameLst>
                                          <p:attrName>style.visibility</p:attrName>
                                        </p:attrNameLst>
                                      </p:cBhvr>
                                      <p:to>
                                        <p:strVal val="visible"/>
                                      </p:to>
                                    </p:set>
                                    <p:anim calcmode="lin" valueType="num">
                                      <p:cBhvr additive="base">
                                        <p:cTn id="7" dur="500"/>
                                        <p:tgtEl>
                                          <p:spTgt spid="65545"/>
                                        </p:tgtEl>
                                        <p:attrNameLst>
                                          <p:attrName>ppt_y</p:attrName>
                                        </p:attrNameLst>
                                      </p:cBhvr>
                                      <p:tavLst>
                                        <p:tav tm="0">
                                          <p:val>
                                            <p:strVal val="#ppt_y+#ppt_h*1.125000"/>
                                          </p:val>
                                        </p:tav>
                                        <p:tav tm="100000">
                                          <p:val>
                                            <p:strVal val="#ppt_y"/>
                                          </p:val>
                                        </p:tav>
                                      </p:tavLst>
                                    </p:anim>
                                    <p:animEffect transition="in" filter="wipe(up)">
                                      <p:cBhvr>
                                        <p:cTn id="8" dur="500"/>
                                        <p:tgtEl>
                                          <p:spTgt spid="65545"/>
                                        </p:tgtEl>
                                      </p:cBhvr>
                                    </p:animEffect>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65539"/>
                                        </p:tgtEl>
                                        <p:attrNameLst>
                                          <p:attrName>style.visibility</p:attrName>
                                        </p:attrNameLst>
                                      </p:cBhvr>
                                      <p:to>
                                        <p:strVal val="visible"/>
                                      </p:to>
                                    </p:set>
                                    <p:animEffect transition="in" filter="wheel(1)">
                                      <p:cBhvr>
                                        <p:cTn id="13" dur="2000"/>
                                        <p:tgtEl>
                                          <p:spTgt spid="65539"/>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554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65541"/>
                                        </p:tgtEl>
                                        <p:attrNameLst>
                                          <p:attrName>style.visibility</p:attrName>
                                        </p:attrNameLst>
                                      </p:cBhvr>
                                      <p:to>
                                        <p:strVal val="visible"/>
                                      </p:to>
                                    </p:set>
                                    <p:animEffect transition="in" filter="checkerboard(across)">
                                      <p:cBhvr>
                                        <p:cTn id="22" dur="500"/>
                                        <p:tgtEl>
                                          <p:spTgt spid="65541"/>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65547"/>
                                        </p:tgtEl>
                                        <p:attrNameLst>
                                          <p:attrName>style.visibility</p:attrName>
                                        </p:attrNameLst>
                                      </p:cBhvr>
                                      <p:to>
                                        <p:strVal val="visible"/>
                                      </p:to>
                                    </p:set>
                                    <p:animEffect transition="in" filter="wheel(1)">
                                      <p:cBhvr>
                                        <p:cTn id="27" dur="2000"/>
                                        <p:tgtEl>
                                          <p:spTgt spid="65547"/>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65543"/>
                                        </p:tgtEl>
                                        <p:attrNameLst>
                                          <p:attrName>style.visibility</p:attrName>
                                        </p:attrNameLst>
                                      </p:cBhvr>
                                      <p:to>
                                        <p:strVal val="visible"/>
                                      </p:to>
                                    </p:set>
                                    <p:anim calcmode="lin" valueType="num">
                                      <p:cBhvr additive="base">
                                        <p:cTn id="32" dur="500"/>
                                        <p:tgtEl>
                                          <p:spTgt spid="65543"/>
                                        </p:tgtEl>
                                        <p:attrNameLst>
                                          <p:attrName>ppt_y</p:attrName>
                                        </p:attrNameLst>
                                      </p:cBhvr>
                                      <p:tavLst>
                                        <p:tav tm="0">
                                          <p:val>
                                            <p:strVal val="#ppt_y+#ppt_h*1.125000"/>
                                          </p:val>
                                        </p:tav>
                                        <p:tav tm="100000">
                                          <p:val>
                                            <p:strVal val="#ppt_y"/>
                                          </p:val>
                                        </p:tav>
                                      </p:tavLst>
                                    </p:anim>
                                    <p:animEffect transition="in" filter="wipe(up)">
                                      <p:cBhvr>
                                        <p:cTn id="33" dur="500"/>
                                        <p:tgtEl>
                                          <p:spTgt spid="65543"/>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65544"/>
                                        </p:tgtEl>
                                        <p:attrNameLst>
                                          <p:attrName>style.visibility</p:attrName>
                                        </p:attrNameLst>
                                      </p:cBhvr>
                                      <p:to>
                                        <p:strVal val="visible"/>
                                      </p:to>
                                    </p:set>
                                    <p:animEffect transition="in" filter="barn(inVertical)">
                                      <p:cBhvr>
                                        <p:cTn id="38" dur="500"/>
                                        <p:tgtEl>
                                          <p:spTgt spid="65544"/>
                                        </p:tgtEl>
                                      </p:cBhvr>
                                    </p:animEffect>
                                  </p:childTnLst>
                                </p:cTn>
                              </p:par>
                            </p:childTnLst>
                          </p:cTn>
                        </p:par>
                      </p:childTnLst>
                    </p:cTn>
                  </p:par>
                  <p:par>
                    <p:cTn id="39" fill="hold">
                      <p:stCondLst>
                        <p:cond delay="indefinite"/>
                      </p:stCondLst>
                      <p:childTnLst>
                        <p:par>
                          <p:cTn id="40" fill="hold">
                            <p:stCondLst>
                              <p:cond delay="0"/>
                            </p:stCondLst>
                            <p:childTnLst>
                              <p:par>
                                <p:cTn id="41" presetID="18" presetClass="entr" presetSubtype="12" fill="hold" grpId="0" nodeType="clickEffect">
                                  <p:stCondLst>
                                    <p:cond delay="0"/>
                                  </p:stCondLst>
                                  <p:childTnLst>
                                    <p:set>
                                      <p:cBhvr>
                                        <p:cTn id="42" dur="1" fill="hold">
                                          <p:stCondLst>
                                            <p:cond delay="0"/>
                                          </p:stCondLst>
                                        </p:cTn>
                                        <p:tgtEl>
                                          <p:spTgt spid="65546"/>
                                        </p:tgtEl>
                                        <p:attrNameLst>
                                          <p:attrName>style.visibility</p:attrName>
                                        </p:attrNameLst>
                                      </p:cBhvr>
                                      <p:to>
                                        <p:strVal val="visible"/>
                                      </p:to>
                                    </p:set>
                                    <p:animEffect transition="in" filter="strips(downLeft)">
                                      <p:cBhvr>
                                        <p:cTn id="43" dur="500"/>
                                        <p:tgtEl>
                                          <p:spTgt spid="655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0" grpId="0" animBg="1"/>
      <p:bldP spid="65540" grpId="1" animBg="1"/>
      <p:bldP spid="65541" grpId="0"/>
      <p:bldP spid="65541" grpId="1"/>
      <p:bldP spid="65544" grpId="0" animBg="1"/>
      <p:bldP spid="65544" grpId="1" animBg="1"/>
      <p:bldP spid="65546" grpId="0"/>
      <p:bldP spid="65546"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2945" name="图片 5"/>
          <p:cNvPicPr>
            <a:picLocks noChangeAspect="1"/>
          </p:cNvPicPr>
          <p:nvPr/>
        </p:nvPicPr>
        <p:blipFill>
          <a:blip r:embed="rId1"/>
          <a:stretch>
            <a:fillRect/>
          </a:stretch>
        </p:blipFill>
        <p:spPr>
          <a:xfrm>
            <a:off x="-1587" y="0"/>
            <a:ext cx="12217400" cy="463550"/>
          </a:xfrm>
          <a:prstGeom prst="rect">
            <a:avLst/>
          </a:prstGeom>
          <a:noFill/>
          <a:ln w="9525">
            <a:noFill/>
          </a:ln>
        </p:spPr>
      </p:pic>
      <p:sp>
        <p:nvSpPr>
          <p:cNvPr id="82946" name="文本框 1"/>
          <p:cNvSpPr txBox="1"/>
          <p:nvPr/>
        </p:nvSpPr>
        <p:spPr>
          <a:xfrm>
            <a:off x="-34925" y="466725"/>
            <a:ext cx="2746375" cy="522288"/>
          </a:xfrm>
          <a:prstGeom prst="rect">
            <a:avLst/>
          </a:prstGeom>
          <a:noFill/>
          <a:ln w="9525">
            <a:noFill/>
          </a:ln>
        </p:spPr>
        <p:txBody>
          <a:bodyPr wrap="square" anchor="t" anchorCtr="0">
            <a:spAutoFit/>
          </a:bodyPr>
          <a:p>
            <a:r>
              <a:rPr lang="zh-CN" altLang="en-US" sz="2800" b="1">
                <a:latin typeface="仿宋" panose="02010609060101010101" charset="-122"/>
                <a:ea typeface="仿宋" panose="02010609060101010101" charset="-122"/>
              </a:rPr>
              <a:t>（一）内部危机</a:t>
            </a:r>
            <a:endParaRPr lang="zh-CN" altLang="en-US" sz="2800" b="1">
              <a:latin typeface="仿宋" panose="02010609060101010101" charset="-122"/>
              <a:ea typeface="仿宋" panose="02010609060101010101" charset="-122"/>
            </a:endParaRPr>
          </a:p>
        </p:txBody>
      </p:sp>
      <p:sp>
        <p:nvSpPr>
          <p:cNvPr id="82951" name="文本框 1"/>
          <p:cNvSpPr txBox="1"/>
          <p:nvPr/>
        </p:nvSpPr>
        <p:spPr>
          <a:xfrm>
            <a:off x="335280" y="1127125"/>
            <a:ext cx="11374120" cy="891540"/>
          </a:xfrm>
          <a:prstGeom prst="rect">
            <a:avLst/>
          </a:prstGeom>
          <a:noFill/>
          <a:ln w="9525">
            <a:noFill/>
          </a:ln>
        </p:spPr>
        <p:txBody>
          <a:bodyPr wrap="square" anchor="t" anchorCtr="0">
            <a:spAutoFit/>
          </a:bodyPr>
          <a:p>
            <a:r>
              <a:rPr lang="en-US" altLang="zh-CN" sz="2600" b="1">
                <a:solidFill>
                  <a:srgbClr val="0D0D0D"/>
                </a:solidFill>
                <a:latin typeface="楷体" panose="02010609060101010101" charset="-122"/>
                <a:ea typeface="楷体" panose="02010609060101010101" charset="-122"/>
              </a:rPr>
              <a:t>    我们喝过的茶叶，（百姓）贪婪索取。他们的主食包括一点米饭，一些菠菜和炒过的葱，一天只吃两顿。      ——马戛尔尼《乾隆英使觐见记》</a:t>
            </a:r>
            <a:endParaRPr lang="en-US" altLang="zh-CN" sz="2600" b="1">
              <a:solidFill>
                <a:srgbClr val="0D0D0D"/>
              </a:solidFill>
              <a:latin typeface="楷体" panose="02010609060101010101" charset="-122"/>
              <a:ea typeface="楷体" panose="02010609060101010101" charset="-122"/>
            </a:endParaRPr>
          </a:p>
        </p:txBody>
      </p:sp>
      <p:sp>
        <p:nvSpPr>
          <p:cNvPr id="82952" name="文本框 4"/>
          <p:cNvSpPr txBox="1"/>
          <p:nvPr/>
        </p:nvSpPr>
        <p:spPr>
          <a:xfrm>
            <a:off x="479425" y="2493010"/>
            <a:ext cx="11130915" cy="1291590"/>
          </a:xfrm>
          <a:prstGeom prst="rect">
            <a:avLst/>
          </a:prstGeom>
          <a:noFill/>
          <a:ln w="9525">
            <a:noFill/>
          </a:ln>
        </p:spPr>
        <p:txBody>
          <a:bodyPr wrap="square" anchor="t" anchorCtr="0">
            <a:spAutoFit/>
          </a:bodyPr>
          <a:p>
            <a:r>
              <a:rPr lang="en-US" altLang="zh-CN" sz="2600" b="1">
                <a:latin typeface="楷体" panose="02010609060101010101" charset="-122"/>
                <a:ea typeface="楷体" panose="02010609060101010101" charset="-122"/>
                <a:sym typeface="隶书" panose="02010509060101010101" pitchFamily="49" charset="-122"/>
              </a:rPr>
              <a:t>   </a:t>
            </a:r>
            <a:r>
              <a:rPr lang="zh-CN" altLang="zh-CN" sz="2600" b="1">
                <a:latin typeface="楷体" panose="02010609060101010101" charset="-122"/>
                <a:ea typeface="楷体" panose="02010609060101010101" charset="-122"/>
                <a:sym typeface="隶书" panose="02010509060101010101" pitchFamily="49" charset="-122"/>
              </a:rPr>
              <a:t>嘉庆初年</a:t>
            </a:r>
            <a:r>
              <a:rPr lang="zh-CN" altLang="en-US" sz="2600" b="1">
                <a:solidFill>
                  <a:srgbClr val="C00000"/>
                </a:solidFill>
                <a:latin typeface="楷体" panose="02010609060101010101" charset="-122"/>
                <a:ea typeface="楷体" panose="02010609060101010101" charset="-122"/>
                <a:sym typeface="隶书" panose="02010509060101010101" pitchFamily="49" charset="-122"/>
              </a:rPr>
              <a:t>和珅</a:t>
            </a:r>
            <a:r>
              <a:rPr lang="zh-CN" altLang="zh-CN" sz="2600" b="1">
                <a:latin typeface="楷体" panose="02010609060101010101" charset="-122"/>
                <a:ea typeface="楷体" panose="02010609060101010101" charset="-122"/>
                <a:sym typeface="隶书" panose="02010509060101010101" pitchFamily="49" charset="-122"/>
              </a:rPr>
              <a:t>被赐死，查抄家产的清单共</a:t>
            </a:r>
            <a:r>
              <a:rPr lang="en-US" altLang="zh-CN" sz="2600" b="1">
                <a:latin typeface="楷体" panose="02010609060101010101" charset="-122"/>
                <a:ea typeface="楷体" panose="02010609060101010101" charset="-122"/>
                <a:sym typeface="隶书" panose="02010509060101010101" pitchFamily="49" charset="-122"/>
              </a:rPr>
              <a:t>109</a:t>
            </a:r>
            <a:r>
              <a:rPr lang="zh-CN" altLang="zh-CN" sz="2600" b="1">
                <a:latin typeface="楷体" panose="02010609060101010101" charset="-122"/>
                <a:ea typeface="楷体" panose="02010609060101010101" charset="-122"/>
                <a:sym typeface="隶书" panose="02010509060101010101" pitchFamily="49" charset="-122"/>
              </a:rPr>
              <a:t>号</a:t>
            </a:r>
            <a:r>
              <a:rPr lang="en-US" altLang="zh-CN" sz="2600" b="1">
                <a:latin typeface="楷体" panose="02010609060101010101" charset="-122"/>
                <a:ea typeface="楷体" panose="02010609060101010101" charset="-122"/>
                <a:sym typeface="隶书" panose="02010509060101010101" pitchFamily="49" charset="-122"/>
              </a:rPr>
              <a:t>...</a:t>
            </a:r>
            <a:r>
              <a:rPr lang="zh-CN" altLang="zh-CN" sz="2600" b="1">
                <a:latin typeface="楷体" panose="02010609060101010101" charset="-122"/>
                <a:ea typeface="楷体" panose="02010609060101010101" charset="-122"/>
                <a:sym typeface="隶书" panose="02010509060101010101" pitchFamily="49" charset="-122"/>
              </a:rPr>
              <a:t>其中已估价的</a:t>
            </a:r>
            <a:r>
              <a:rPr lang="en-US" altLang="zh-CN" sz="2600" b="1">
                <a:latin typeface="楷体" panose="02010609060101010101" charset="-122"/>
                <a:ea typeface="楷体" panose="02010609060101010101" charset="-122"/>
                <a:sym typeface="隶书" panose="02010509060101010101" pitchFamily="49" charset="-122"/>
              </a:rPr>
              <a:t>26</a:t>
            </a:r>
            <a:r>
              <a:rPr lang="zh-CN" altLang="zh-CN" sz="2600" b="1">
                <a:latin typeface="楷体" panose="02010609060101010101" charset="-122"/>
                <a:ea typeface="楷体" panose="02010609060101010101" charset="-122"/>
                <a:sym typeface="隶书" panose="02010509060101010101" pitchFamily="49" charset="-122"/>
              </a:rPr>
              <a:t>号清单，即值银</a:t>
            </a:r>
            <a:r>
              <a:rPr lang="en-US" altLang="zh-CN" sz="2600" b="1">
                <a:latin typeface="楷体" panose="02010609060101010101" charset="-122"/>
                <a:ea typeface="楷体" panose="02010609060101010101" charset="-122"/>
                <a:sym typeface="隶书" panose="02010509060101010101" pitchFamily="49" charset="-122"/>
              </a:rPr>
              <a:t>2</a:t>
            </a:r>
            <a:r>
              <a:rPr lang="zh-CN" altLang="zh-CN" sz="2600" b="1">
                <a:latin typeface="楷体" panose="02010609060101010101" charset="-122"/>
                <a:ea typeface="楷体" panose="02010609060101010101" charset="-122"/>
                <a:sym typeface="隶书" panose="02010509060101010101" pitchFamily="49" charset="-122"/>
              </a:rPr>
              <a:t>亿</a:t>
            </a:r>
            <a:r>
              <a:rPr lang="en-US" altLang="zh-CN" sz="2600" b="1">
                <a:latin typeface="楷体" panose="02010609060101010101" charset="-122"/>
                <a:ea typeface="楷体" panose="02010609060101010101" charset="-122"/>
                <a:sym typeface="隶书" panose="02010509060101010101" pitchFamily="49" charset="-122"/>
              </a:rPr>
              <a:t>2</a:t>
            </a:r>
            <a:r>
              <a:rPr lang="zh-CN" altLang="zh-CN" sz="2600" b="1">
                <a:latin typeface="楷体" panose="02010609060101010101" charset="-122"/>
                <a:ea typeface="楷体" panose="02010609060101010101" charset="-122"/>
                <a:sym typeface="隶书" panose="02010509060101010101" pitchFamily="49" charset="-122"/>
              </a:rPr>
              <a:t>千多万两，全部家产当不下</a:t>
            </a:r>
            <a:r>
              <a:rPr lang="en-US" altLang="zh-CN" sz="2600" b="1">
                <a:solidFill>
                  <a:srgbClr val="C00000"/>
                </a:solidFill>
                <a:latin typeface="楷体" panose="02010609060101010101" charset="-122"/>
                <a:ea typeface="楷体" panose="02010609060101010101" charset="-122"/>
                <a:sym typeface="隶书" panose="02010509060101010101" pitchFamily="49" charset="-122"/>
              </a:rPr>
              <a:t>8</a:t>
            </a:r>
            <a:r>
              <a:rPr lang="zh-CN" altLang="zh-CN" sz="2600" b="1">
                <a:solidFill>
                  <a:srgbClr val="C00000"/>
                </a:solidFill>
                <a:latin typeface="楷体" panose="02010609060101010101" charset="-122"/>
                <a:ea typeface="楷体" panose="02010609060101010101" charset="-122"/>
                <a:sym typeface="隶书" panose="02010509060101010101" pitchFamily="49" charset="-122"/>
              </a:rPr>
              <a:t>亿两白银</a:t>
            </a:r>
            <a:r>
              <a:rPr lang="zh-CN" altLang="zh-CN" sz="2600" b="1">
                <a:latin typeface="楷体" panose="02010609060101010101" charset="-122"/>
                <a:ea typeface="楷体" panose="02010609060101010101" charset="-122"/>
                <a:sym typeface="隶书" panose="02010509060101010101" pitchFamily="49" charset="-122"/>
              </a:rPr>
              <a:t>，而当时国库每年收入仅</a:t>
            </a:r>
            <a:r>
              <a:rPr lang="zh-CN" altLang="zh-CN" sz="2600" b="1">
                <a:solidFill>
                  <a:srgbClr val="C00000"/>
                </a:solidFill>
                <a:latin typeface="楷体" panose="02010609060101010101" charset="-122"/>
                <a:ea typeface="楷体" panose="02010609060101010101" charset="-122"/>
                <a:sym typeface="隶书" panose="02010509060101010101" pitchFamily="49" charset="-122"/>
              </a:rPr>
              <a:t>只</a:t>
            </a:r>
            <a:r>
              <a:rPr lang="en-US" altLang="zh-CN" sz="2600" b="1">
                <a:solidFill>
                  <a:srgbClr val="C00000"/>
                </a:solidFill>
                <a:latin typeface="楷体" panose="02010609060101010101" charset="-122"/>
                <a:ea typeface="楷体" panose="02010609060101010101" charset="-122"/>
                <a:sym typeface="隶书" panose="02010509060101010101" pitchFamily="49" charset="-122"/>
              </a:rPr>
              <a:t>4000</a:t>
            </a:r>
            <a:r>
              <a:rPr lang="zh-CN" altLang="zh-CN" sz="2600" b="1">
                <a:solidFill>
                  <a:srgbClr val="C00000"/>
                </a:solidFill>
                <a:latin typeface="楷体" panose="02010609060101010101" charset="-122"/>
                <a:ea typeface="楷体" panose="02010609060101010101" charset="-122"/>
                <a:sym typeface="隶书" panose="02010509060101010101" pitchFamily="49" charset="-122"/>
              </a:rPr>
              <a:t>多万两</a:t>
            </a:r>
            <a:r>
              <a:rPr lang="zh-CN" altLang="zh-CN" sz="2600" b="1">
                <a:latin typeface="楷体" panose="02010609060101010101" charset="-122"/>
                <a:ea typeface="楷体" panose="02010609060101010101" charset="-122"/>
                <a:sym typeface="隶书" panose="02010509060101010101" pitchFamily="49" charset="-122"/>
              </a:rPr>
              <a:t>。</a:t>
            </a:r>
            <a:r>
              <a:rPr lang="en-US" altLang="zh-CN" sz="2600" b="1">
                <a:latin typeface="楷体" panose="02010609060101010101" charset="-122"/>
                <a:ea typeface="楷体" panose="02010609060101010101" charset="-122"/>
                <a:sym typeface="隶书" panose="02010509060101010101" pitchFamily="49" charset="-122"/>
              </a:rPr>
              <a:t>                   </a:t>
            </a:r>
            <a:r>
              <a:rPr lang="zh-CN" altLang="zh-CN" sz="2600" b="1">
                <a:latin typeface="楷体" panose="02010609060101010101" charset="-122"/>
                <a:ea typeface="楷体" panose="02010609060101010101" charset="-122"/>
                <a:sym typeface="隶书" panose="02010509060101010101" pitchFamily="49" charset="-122"/>
              </a:rPr>
              <a:t>——施建中主编：《中国古代史》</a:t>
            </a:r>
            <a:endParaRPr lang="zh-CN" altLang="zh-CN" sz="2600" b="1">
              <a:latin typeface="楷体" panose="02010609060101010101" charset="-122"/>
              <a:ea typeface="楷体" panose="02010609060101010101" charset="-122"/>
              <a:sym typeface="隶书" panose="02010509060101010101" pitchFamily="49" charset="-122"/>
            </a:endParaRPr>
          </a:p>
        </p:txBody>
      </p:sp>
      <p:pic>
        <p:nvPicPr>
          <p:cNvPr id="82953" name="图片 8" descr="川陕白莲教"/>
          <p:cNvPicPr>
            <a:picLocks noChangeAspect="1"/>
          </p:cNvPicPr>
          <p:nvPr/>
        </p:nvPicPr>
        <p:blipFill>
          <a:blip r:embed="rId2"/>
          <a:stretch>
            <a:fillRect/>
          </a:stretch>
        </p:blipFill>
        <p:spPr>
          <a:xfrm>
            <a:off x="767080" y="4293235"/>
            <a:ext cx="3663950" cy="2033588"/>
          </a:xfrm>
          <a:prstGeom prst="rect">
            <a:avLst/>
          </a:prstGeom>
          <a:noFill/>
          <a:ln w="9525">
            <a:noFill/>
          </a:ln>
        </p:spPr>
      </p:pic>
      <p:sp>
        <p:nvSpPr>
          <p:cNvPr id="82954" name="文本框 9"/>
          <p:cNvSpPr txBox="1"/>
          <p:nvPr/>
        </p:nvSpPr>
        <p:spPr>
          <a:xfrm>
            <a:off x="776605" y="6309043"/>
            <a:ext cx="3654425" cy="368300"/>
          </a:xfrm>
          <a:prstGeom prst="rect">
            <a:avLst/>
          </a:prstGeom>
          <a:solidFill>
            <a:srgbClr val="FFFFFF">
              <a:alpha val="73000"/>
            </a:srgbClr>
          </a:solidFill>
          <a:ln w="9525">
            <a:noFill/>
          </a:ln>
        </p:spPr>
        <p:txBody>
          <a:bodyPr wrap="square" anchor="t" anchorCtr="0">
            <a:spAutoFit/>
          </a:bodyPr>
          <a:p>
            <a:pPr algn="ctr">
              <a:buClrTx/>
              <a:buFontTx/>
            </a:pPr>
            <a:r>
              <a:rPr lang="zh-CN" altLang="en-US" b="1">
                <a:latin typeface="楷体" panose="02010609060101010101" charset="-122"/>
                <a:ea typeface="楷体" panose="02010609060101010101" charset="-122"/>
                <a:sym typeface="隶书" panose="02010509060101010101" pitchFamily="49" charset="-122"/>
              </a:rPr>
              <a:t>白莲教起义</a:t>
            </a:r>
            <a:endParaRPr lang="zh-CN" altLang="en-US" b="1">
              <a:latin typeface="楷体" panose="02010609060101010101" charset="-122"/>
              <a:ea typeface="楷体" panose="02010609060101010101" charset="-122"/>
              <a:sym typeface="隶书" panose="02010509060101010101" pitchFamily="49" charset="-122"/>
            </a:endParaRPr>
          </a:p>
        </p:txBody>
      </p:sp>
      <p:pic>
        <p:nvPicPr>
          <p:cNvPr id="11" name="图片 10" descr="timgUBDE8CZ8"/>
          <p:cNvPicPr>
            <a:picLocks noChangeAspect="1"/>
          </p:cNvPicPr>
          <p:nvPr>
            <p:custDataLst>
              <p:tags r:id="rId3"/>
            </p:custDataLst>
          </p:nvPr>
        </p:nvPicPr>
        <p:blipFill>
          <a:blip r:embed="rId4"/>
          <a:srcRect r="19992"/>
          <a:stretch>
            <a:fillRect/>
          </a:stretch>
        </p:blipFill>
        <p:spPr>
          <a:xfrm>
            <a:off x="6527800" y="4258945"/>
            <a:ext cx="2166938" cy="2032000"/>
          </a:xfrm>
          <a:prstGeom prst="rect">
            <a:avLst/>
          </a:prstGeom>
          <a:noFill/>
          <a:ln w="9525">
            <a:noFill/>
          </a:ln>
        </p:spPr>
      </p:pic>
      <p:sp>
        <p:nvSpPr>
          <p:cNvPr id="82956" name="文本框 11"/>
          <p:cNvSpPr txBox="1"/>
          <p:nvPr/>
        </p:nvSpPr>
        <p:spPr>
          <a:xfrm>
            <a:off x="8760460" y="4940618"/>
            <a:ext cx="1941513" cy="1106487"/>
          </a:xfrm>
          <a:prstGeom prst="rect">
            <a:avLst/>
          </a:prstGeom>
          <a:solidFill>
            <a:srgbClr val="FFFFFF">
              <a:alpha val="73000"/>
            </a:srgbClr>
          </a:solidFill>
          <a:ln w="9525">
            <a:noFill/>
          </a:ln>
        </p:spPr>
        <p:txBody>
          <a:bodyPr wrap="square" anchor="t" anchorCtr="0">
            <a:spAutoFit/>
          </a:bodyPr>
          <a:p>
            <a:pPr algn="just">
              <a:lnSpc>
                <a:spcPct val="110000"/>
              </a:lnSpc>
            </a:pPr>
            <a:r>
              <a:rPr lang="zh-CN" altLang="en-US" sz="2000" b="1">
                <a:latin typeface="楷体" panose="02010609060101010101" charset="-122"/>
                <a:ea typeface="楷体" panose="02010609060101010101" charset="-122"/>
                <a:sym typeface="隶书" panose="02010509060101010101" pitchFamily="49" charset="-122"/>
              </a:rPr>
              <a:t>天理教攻入紫禁城打斗所留下的痕迹</a:t>
            </a:r>
            <a:endParaRPr lang="zh-CN" altLang="en-US" sz="2000" b="1">
              <a:latin typeface="楷体" panose="02010609060101010101" charset="-122"/>
              <a:ea typeface="楷体" panose="02010609060101010101" charset="-122"/>
              <a:sym typeface="隶书" panose="02010509060101010101" pitchFamily="49" charset="-122"/>
            </a:endParaRPr>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2951"/>
                                        </p:tgtEl>
                                        <p:attrNameLst>
                                          <p:attrName>style.visibility</p:attrName>
                                        </p:attrNameLst>
                                      </p:cBhvr>
                                      <p:to>
                                        <p:strVal val="visible"/>
                                      </p:to>
                                    </p:set>
                                    <p:animEffect transition="in" filter="box(in)">
                                      <p:cBhvr>
                                        <p:cTn id="7" dur="2000"/>
                                        <p:tgtEl>
                                          <p:spTgt spid="82951"/>
                                        </p:tgtEl>
                                      </p:cBhvr>
                                    </p:animEffect>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82952"/>
                                        </p:tgtEl>
                                        <p:attrNameLst>
                                          <p:attrName>style.visibility</p:attrName>
                                        </p:attrNameLst>
                                      </p:cBhvr>
                                      <p:to>
                                        <p:strVal val="visible"/>
                                      </p:to>
                                    </p:set>
                                    <p:anim to="" calcmode="lin" valueType="num">
                                      <p:cBhvr>
                                        <p:cTn id="12" dur="1" fill="hold"/>
                                        <p:tgtEl>
                                          <p:spTgt spid="82952"/>
                                        </p:tgtEl>
                                      </p:cBhvr>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82953"/>
                                        </p:tgtEl>
                                        <p:attrNameLst>
                                          <p:attrName>style.visibility</p:attrName>
                                        </p:attrNameLst>
                                      </p:cBhvr>
                                      <p:to>
                                        <p:strVal val="visible"/>
                                      </p:to>
                                    </p:set>
                                    <p:animEffect transition="in" filter="barn(inVertical)">
                                      <p:cBhvr>
                                        <p:cTn id="17" dur="500"/>
                                        <p:tgtEl>
                                          <p:spTgt spid="82953"/>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82954"/>
                                        </p:tgtEl>
                                        <p:attrNameLst>
                                          <p:attrName>style.visibility</p:attrName>
                                        </p:attrNameLst>
                                      </p:cBhvr>
                                      <p:to>
                                        <p:strVal val="visible"/>
                                      </p:to>
                                    </p:set>
                                    <p:animEffect transition="in" filter="diamond(in)">
                                      <p:cBhvr>
                                        <p:cTn id="22" dur="2000"/>
                                        <p:tgtEl>
                                          <p:spTgt spid="8295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down)">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82956"/>
                                        </p:tgtEl>
                                        <p:attrNameLst>
                                          <p:attrName>style.visibility</p:attrName>
                                        </p:attrNameLst>
                                      </p:cBhvr>
                                      <p:to>
                                        <p:strVal val="visible"/>
                                      </p:to>
                                    </p:set>
                                    <p:animEffect transition="in" filter="barn(inVertical)">
                                      <p:cBhvr>
                                        <p:cTn id="32" dur="500"/>
                                        <p:tgtEl>
                                          <p:spTgt spid="829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51" grpId="0"/>
      <p:bldP spid="82951" grpId="1"/>
      <p:bldP spid="82952" grpId="0"/>
      <p:bldP spid="82952" grpId="1"/>
      <p:bldP spid="82954" grpId="0" animBg="1"/>
      <p:bldP spid="82954" grpId="1" animBg="1"/>
      <p:bldP spid="82956" grpId="0" animBg="1"/>
      <p:bldP spid="82956"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2945" name="图片 5"/>
          <p:cNvPicPr>
            <a:picLocks noChangeAspect="1"/>
          </p:cNvPicPr>
          <p:nvPr/>
        </p:nvPicPr>
        <p:blipFill>
          <a:blip r:embed="rId1"/>
          <a:stretch>
            <a:fillRect/>
          </a:stretch>
        </p:blipFill>
        <p:spPr>
          <a:xfrm>
            <a:off x="-1587" y="0"/>
            <a:ext cx="12217400" cy="463550"/>
          </a:xfrm>
          <a:prstGeom prst="rect">
            <a:avLst/>
          </a:prstGeom>
          <a:noFill/>
          <a:ln w="9525">
            <a:noFill/>
          </a:ln>
        </p:spPr>
      </p:pic>
      <p:sp>
        <p:nvSpPr>
          <p:cNvPr id="82946" name="文本框 1"/>
          <p:cNvSpPr txBox="1"/>
          <p:nvPr/>
        </p:nvSpPr>
        <p:spPr>
          <a:xfrm>
            <a:off x="-34925" y="466725"/>
            <a:ext cx="2746375" cy="522288"/>
          </a:xfrm>
          <a:prstGeom prst="rect">
            <a:avLst/>
          </a:prstGeom>
          <a:noFill/>
          <a:ln w="9525">
            <a:noFill/>
          </a:ln>
        </p:spPr>
        <p:txBody>
          <a:bodyPr wrap="square" anchor="t" anchorCtr="0">
            <a:spAutoFit/>
          </a:bodyPr>
          <a:p>
            <a:r>
              <a:rPr lang="zh-CN" altLang="en-US" sz="2800" b="1">
                <a:latin typeface="仿宋" panose="02010609060101010101" charset="-122"/>
                <a:ea typeface="仿宋" panose="02010609060101010101" charset="-122"/>
              </a:rPr>
              <a:t>（一）内部危机</a:t>
            </a:r>
            <a:endParaRPr lang="zh-CN" altLang="en-US" sz="2800" b="1">
              <a:latin typeface="仿宋" panose="02010609060101010101" charset="-122"/>
              <a:ea typeface="仿宋" panose="02010609060101010101" charset="-122"/>
            </a:endParaRPr>
          </a:p>
        </p:txBody>
      </p:sp>
      <p:sp>
        <p:nvSpPr>
          <p:cNvPr id="82948" name="文本框 2"/>
          <p:cNvSpPr txBox="1"/>
          <p:nvPr/>
        </p:nvSpPr>
        <p:spPr>
          <a:xfrm>
            <a:off x="263525" y="1052830"/>
            <a:ext cx="10769600" cy="2030095"/>
          </a:xfrm>
          <a:prstGeom prst="rect">
            <a:avLst/>
          </a:prstGeom>
          <a:noFill/>
          <a:ln w="9525">
            <a:noFill/>
          </a:ln>
        </p:spPr>
        <p:txBody>
          <a:bodyPr wrap="square" anchor="t" anchorCtr="0">
            <a:spAutoFit/>
          </a:bodyPr>
          <a:p>
            <a:pPr>
              <a:lnSpc>
                <a:spcPct val="150000"/>
              </a:lnSpc>
            </a:pPr>
            <a:r>
              <a:rPr lang="en-US" altLang="zh-CN" sz="2800" b="1">
                <a:latin typeface="仿宋" panose="02010609060101010101" charset="-122"/>
                <a:ea typeface="仿宋" panose="02010609060101010101" charset="-122"/>
                <a:sym typeface="隶书" panose="02010509060101010101" pitchFamily="49" charset="-122"/>
              </a:rPr>
              <a:t>1</a:t>
            </a:r>
            <a:r>
              <a:rPr lang="zh-CN" altLang="en-US" sz="2800" b="1">
                <a:latin typeface="仿宋" panose="02010609060101010101" charset="-122"/>
                <a:ea typeface="仿宋" panose="02010609060101010101" charset="-122"/>
                <a:sym typeface="隶书" panose="02010509060101010101" pitchFamily="49" charset="-122"/>
              </a:rPr>
              <a:t>、经济危机：</a:t>
            </a:r>
            <a:endParaRPr lang="zh-CN" altLang="en-US" sz="2800" b="1">
              <a:latin typeface="仿宋" panose="02010609060101010101" charset="-122"/>
              <a:ea typeface="仿宋" panose="02010609060101010101" charset="-122"/>
              <a:sym typeface="隶书" panose="02010509060101010101" pitchFamily="49" charset="-122"/>
            </a:endParaRPr>
          </a:p>
          <a:p>
            <a:pPr>
              <a:lnSpc>
                <a:spcPct val="150000"/>
              </a:lnSpc>
            </a:pPr>
            <a:r>
              <a:rPr lang="en-US" altLang="zh-CN" sz="2800" b="1">
                <a:latin typeface="仿宋" panose="02010609060101010101" charset="-122"/>
                <a:ea typeface="仿宋" panose="02010609060101010101" charset="-122"/>
                <a:sym typeface="隶书" panose="02010509060101010101" pitchFamily="49" charset="-122"/>
              </a:rPr>
              <a:t>2</a:t>
            </a:r>
            <a:r>
              <a:rPr lang="zh-CN" altLang="en-US" sz="2800" b="1">
                <a:latin typeface="仿宋" panose="02010609060101010101" charset="-122"/>
                <a:ea typeface="仿宋" panose="02010609060101010101" charset="-122"/>
                <a:sym typeface="隶书" panose="02010509060101010101" pitchFamily="49" charset="-122"/>
              </a:rPr>
              <a:t>、政治危机：</a:t>
            </a:r>
            <a:endParaRPr lang="zh-CN" altLang="en-US" sz="2800" b="1">
              <a:latin typeface="仿宋" panose="02010609060101010101" charset="-122"/>
              <a:ea typeface="仿宋" panose="02010609060101010101" charset="-122"/>
              <a:sym typeface="隶书" panose="02010509060101010101" pitchFamily="49" charset="-122"/>
            </a:endParaRPr>
          </a:p>
          <a:p>
            <a:pPr>
              <a:lnSpc>
                <a:spcPct val="150000"/>
              </a:lnSpc>
            </a:pPr>
            <a:r>
              <a:rPr lang="en-US" altLang="zh-CN" sz="2800" b="1">
                <a:latin typeface="仿宋" panose="02010609060101010101" charset="-122"/>
                <a:ea typeface="仿宋" panose="02010609060101010101" charset="-122"/>
                <a:sym typeface="隶书" panose="02010509060101010101" pitchFamily="49" charset="-122"/>
              </a:rPr>
              <a:t>   </a:t>
            </a:r>
            <a:r>
              <a:rPr lang="zh-CN" altLang="en-US" sz="2800" b="1">
                <a:solidFill>
                  <a:srgbClr val="C00000"/>
                </a:solidFill>
                <a:latin typeface="仿宋" panose="02010609060101010101" charset="-122"/>
                <a:ea typeface="仿宋" panose="02010609060101010101" charset="-122"/>
                <a:sym typeface="隶书" panose="02010509060101010101" pitchFamily="49" charset="-122"/>
              </a:rPr>
              <a:t>政治腐败</a:t>
            </a:r>
            <a:r>
              <a:rPr lang="zh-CN" altLang="en-US" sz="2800" b="1">
                <a:latin typeface="仿宋" panose="02010609060101010101" charset="-122"/>
                <a:ea typeface="仿宋" panose="02010609060101010101" charset="-122"/>
                <a:sym typeface="隶书" panose="02010509060101010101" pitchFamily="49" charset="-122"/>
              </a:rPr>
              <a:t>和</a:t>
            </a:r>
            <a:r>
              <a:rPr lang="zh-CN" altLang="en-US" sz="2800" b="1">
                <a:solidFill>
                  <a:srgbClr val="C00000"/>
                </a:solidFill>
                <a:latin typeface="仿宋" panose="02010609060101010101" charset="-122"/>
                <a:ea typeface="仿宋" panose="02010609060101010101" charset="-122"/>
                <a:sym typeface="隶书" panose="02010509060101010101" pitchFamily="49" charset="-122"/>
              </a:rPr>
              <a:t>贫富矛盾</a:t>
            </a:r>
            <a:r>
              <a:rPr lang="zh-CN" altLang="en-US" sz="2800" b="1">
                <a:latin typeface="仿宋" panose="02010609060101010101" charset="-122"/>
                <a:ea typeface="仿宋" panose="02010609060101010101" charset="-122"/>
                <a:sym typeface="隶书" panose="02010509060101010101" pitchFamily="49" charset="-122"/>
              </a:rPr>
              <a:t>的积累，</a:t>
            </a:r>
            <a:r>
              <a:rPr lang="zh-CN" altLang="en-US" sz="2800" b="1">
                <a:solidFill>
                  <a:srgbClr val="C00000"/>
                </a:solidFill>
                <a:latin typeface="仿宋" panose="02010609060101010101" charset="-122"/>
                <a:ea typeface="仿宋" panose="02010609060101010101" charset="-122"/>
                <a:sym typeface="隶书" panose="02010509060101010101" pitchFamily="49" charset="-122"/>
              </a:rPr>
              <a:t>农民起义</a:t>
            </a:r>
            <a:r>
              <a:rPr lang="zh-CN" altLang="en-US" sz="2800" b="1">
                <a:latin typeface="仿宋" panose="02010609060101010101" charset="-122"/>
                <a:ea typeface="仿宋" panose="02010609060101010101" charset="-122"/>
                <a:sym typeface="隶书" panose="02010509060101010101" pitchFamily="49" charset="-122"/>
              </a:rPr>
              <a:t>屡屡爆发</a:t>
            </a:r>
            <a:endParaRPr lang="zh-CN" altLang="en-US" sz="2800" b="1">
              <a:latin typeface="仿宋" panose="02010609060101010101" charset="-122"/>
              <a:ea typeface="仿宋" panose="02010609060101010101" charset="-122"/>
              <a:sym typeface="隶书" panose="02010509060101010101" pitchFamily="49" charset="-122"/>
            </a:endParaRPr>
          </a:p>
        </p:txBody>
      </p:sp>
    </p:spTree>
    <p:custDataLst>
      <p:tags r:id="rId2"/>
    </p:custData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3969" name="图片 5"/>
          <p:cNvPicPr>
            <a:picLocks noChangeAspect="1"/>
          </p:cNvPicPr>
          <p:nvPr/>
        </p:nvPicPr>
        <p:blipFill>
          <a:blip r:embed="rId1"/>
          <a:stretch>
            <a:fillRect/>
          </a:stretch>
        </p:blipFill>
        <p:spPr>
          <a:xfrm>
            <a:off x="-1587" y="0"/>
            <a:ext cx="12217400" cy="463550"/>
          </a:xfrm>
          <a:prstGeom prst="rect">
            <a:avLst/>
          </a:prstGeom>
          <a:noFill/>
          <a:ln w="9525">
            <a:noFill/>
          </a:ln>
        </p:spPr>
      </p:pic>
      <p:sp>
        <p:nvSpPr>
          <p:cNvPr id="83970" name="文本框 1"/>
          <p:cNvSpPr txBox="1"/>
          <p:nvPr/>
        </p:nvSpPr>
        <p:spPr>
          <a:xfrm>
            <a:off x="-34925" y="466725"/>
            <a:ext cx="5273675" cy="522288"/>
          </a:xfrm>
          <a:prstGeom prst="rect">
            <a:avLst/>
          </a:prstGeom>
          <a:noFill/>
          <a:ln w="9525">
            <a:noFill/>
          </a:ln>
        </p:spPr>
        <p:txBody>
          <a:bodyPr wrap="square" anchor="t" anchorCtr="0">
            <a:spAutoFit/>
          </a:bodyPr>
          <a:p>
            <a:r>
              <a:rPr lang="zh-CN" altLang="en-US" sz="2800" b="1">
                <a:latin typeface="仿宋" panose="02010609060101010101" charset="-122"/>
                <a:ea typeface="仿宋" panose="02010609060101010101" charset="-122"/>
              </a:rPr>
              <a:t>（二）外部危机：中西差距拉大</a:t>
            </a:r>
            <a:endParaRPr lang="zh-CN" altLang="en-US" sz="2800" b="1">
              <a:latin typeface="仿宋" panose="02010609060101010101" charset="-122"/>
              <a:ea typeface="仿宋" panose="02010609060101010101" charset="-122"/>
            </a:endParaRPr>
          </a:p>
        </p:txBody>
      </p:sp>
      <p:pic>
        <p:nvPicPr>
          <p:cNvPr id="83975" name="图片 1"/>
          <p:cNvPicPr>
            <a:picLocks noChangeAspect="1"/>
          </p:cNvPicPr>
          <p:nvPr/>
        </p:nvPicPr>
        <p:blipFill>
          <a:blip r:embed="rId2"/>
          <a:stretch>
            <a:fillRect/>
          </a:stretch>
        </p:blipFill>
        <p:spPr>
          <a:xfrm>
            <a:off x="550863" y="1196658"/>
            <a:ext cx="3624262" cy="2574925"/>
          </a:xfrm>
          <a:prstGeom prst="rect">
            <a:avLst/>
          </a:prstGeom>
          <a:noFill/>
          <a:ln w="9525">
            <a:noFill/>
          </a:ln>
        </p:spPr>
      </p:pic>
      <p:sp>
        <p:nvSpPr>
          <p:cNvPr id="83976" name="文本框 9"/>
          <p:cNvSpPr txBox="1"/>
          <p:nvPr/>
        </p:nvSpPr>
        <p:spPr>
          <a:xfrm>
            <a:off x="551180" y="3373438"/>
            <a:ext cx="3649663" cy="398462"/>
          </a:xfrm>
          <a:prstGeom prst="rect">
            <a:avLst/>
          </a:prstGeom>
          <a:solidFill>
            <a:srgbClr val="FFFFFF">
              <a:alpha val="85999"/>
            </a:srgbClr>
          </a:solidFill>
          <a:ln w="9525">
            <a:noFill/>
          </a:ln>
        </p:spPr>
        <p:txBody>
          <a:bodyPr wrap="square" anchor="t" anchorCtr="0">
            <a:spAutoFit/>
          </a:bodyPr>
          <a:p>
            <a:pPr algn="ctr"/>
            <a:r>
              <a:rPr lang="zh-CN" altLang="en-US" sz="2000" b="1">
                <a:latin typeface="楷体" panose="02010609060101010101" charset="-122"/>
                <a:ea typeface="楷体" panose="02010609060101010101" charset="-122"/>
              </a:rPr>
              <a:t>乾隆接见马戛尔尼</a:t>
            </a:r>
            <a:endParaRPr lang="zh-CN" altLang="en-US" sz="2000" b="1">
              <a:latin typeface="楷体" panose="02010609060101010101" charset="-122"/>
              <a:ea typeface="楷体" panose="02010609060101010101" charset="-122"/>
            </a:endParaRPr>
          </a:p>
        </p:txBody>
      </p:sp>
      <p:sp>
        <p:nvSpPr>
          <p:cNvPr id="83977" name="文本框 1"/>
          <p:cNvSpPr txBox="1"/>
          <p:nvPr/>
        </p:nvSpPr>
        <p:spPr>
          <a:xfrm>
            <a:off x="4895215" y="4220845"/>
            <a:ext cx="5622925" cy="1539875"/>
          </a:xfrm>
          <a:prstGeom prst="rect">
            <a:avLst/>
          </a:prstGeom>
          <a:noFill/>
          <a:ln w="9525">
            <a:solidFill>
              <a:schemeClr val="tx1"/>
            </a:solidFill>
          </a:ln>
        </p:spPr>
        <p:txBody>
          <a:bodyPr wrap="square" anchor="t" anchorCtr="0">
            <a:spAutoFit/>
          </a:bodyPr>
          <a:p>
            <a:pPr>
              <a:lnSpc>
                <a:spcPts val="3765"/>
              </a:lnSpc>
            </a:pPr>
            <a:r>
              <a:rPr lang="en-US" altLang="zh-CN" sz="2800" b="1">
                <a:latin typeface="楷体" panose="02010609060101010101" charset="-122"/>
                <a:ea typeface="楷体" panose="02010609060101010101" charset="-122"/>
              </a:rPr>
              <a:t>   </a:t>
            </a:r>
            <a:r>
              <a:rPr lang="zh-CN" altLang="zh-CN" sz="2800" b="1">
                <a:latin typeface="楷体" panose="02010609060101010101" charset="-122"/>
                <a:ea typeface="楷体" panose="02010609060101010101" charset="-122"/>
              </a:rPr>
              <a:t>天朝</a:t>
            </a:r>
            <a:r>
              <a:rPr lang="zh-CN" altLang="zh-CN" sz="2800" b="1">
                <a:solidFill>
                  <a:srgbClr val="C00000"/>
                </a:solidFill>
                <a:latin typeface="楷体" panose="02010609060101010101" charset="-122"/>
                <a:ea typeface="楷体" panose="02010609060101010101" charset="-122"/>
              </a:rPr>
              <a:t>物产丰盈，无所不有</a:t>
            </a:r>
            <a:r>
              <a:rPr lang="zh-CN" altLang="zh-CN" sz="2800" b="1">
                <a:latin typeface="楷体" panose="02010609060101010101" charset="-122"/>
                <a:ea typeface="楷体" panose="02010609060101010101" charset="-122"/>
              </a:rPr>
              <a:t>，原不借外夷货物以通有无。</a:t>
            </a:r>
            <a:r>
              <a:rPr lang="en-US" altLang="zh-CN" sz="2800" b="1">
                <a:latin typeface="楷体" panose="02010609060101010101" charset="-122"/>
                <a:ea typeface="楷体" panose="02010609060101010101" charset="-122"/>
              </a:rPr>
              <a:t>             </a:t>
            </a:r>
            <a:endParaRPr lang="en-US" altLang="zh-CN" sz="2800" b="1">
              <a:latin typeface="楷体" panose="02010609060101010101" charset="-122"/>
              <a:ea typeface="楷体" panose="02010609060101010101" charset="-122"/>
            </a:endParaRPr>
          </a:p>
          <a:p>
            <a:pPr>
              <a:lnSpc>
                <a:spcPts val="3765"/>
              </a:lnSpc>
            </a:pPr>
            <a:r>
              <a:rPr lang="en-US" altLang="zh-CN" sz="2800" b="1">
                <a:latin typeface="楷体" panose="02010609060101010101" charset="-122"/>
                <a:ea typeface="楷体" panose="02010609060101010101" charset="-122"/>
              </a:rPr>
              <a:t>             —</a:t>
            </a:r>
            <a:r>
              <a:rPr lang="en-US" altLang="zh-CN" sz="2800" b="1">
                <a:latin typeface="楷体" panose="02010609060101010101" charset="-122"/>
                <a:ea typeface="楷体" panose="02010609060101010101" charset="-122"/>
                <a:sym typeface="+mn-ea"/>
              </a:rPr>
              <a:t>—</a:t>
            </a:r>
            <a:r>
              <a:rPr lang="zh-CN" altLang="en-US" sz="2800" b="1">
                <a:latin typeface="楷体" panose="02010609060101010101" charset="-122"/>
                <a:ea typeface="楷体" panose="02010609060101010101" charset="-122"/>
              </a:rPr>
              <a:t>《清高宗实录》</a:t>
            </a:r>
            <a:endParaRPr lang="zh-CN" altLang="en-US" sz="2800" b="1">
              <a:latin typeface="楷体" panose="02010609060101010101" charset="-122"/>
              <a:ea typeface="楷体" panose="02010609060101010101" charset="-122"/>
            </a:endParaRPr>
          </a:p>
        </p:txBody>
      </p:sp>
      <p:pic>
        <p:nvPicPr>
          <p:cNvPr id="38" name="图片 37" descr="timgV2G6SPPW"/>
          <p:cNvPicPr>
            <a:picLocks noChangeAspect="1"/>
          </p:cNvPicPr>
          <p:nvPr>
            <p:custDataLst>
              <p:tags r:id="rId3"/>
            </p:custDataLst>
          </p:nvPr>
        </p:nvPicPr>
        <p:blipFill>
          <a:blip r:embed="rId4"/>
          <a:srcRect b="6930"/>
          <a:stretch>
            <a:fillRect/>
          </a:stretch>
        </p:blipFill>
        <p:spPr>
          <a:xfrm>
            <a:off x="572135" y="3979228"/>
            <a:ext cx="3629025" cy="2538413"/>
          </a:xfrm>
          <a:prstGeom prst="rect">
            <a:avLst/>
          </a:prstGeom>
          <a:effectLst>
            <a:outerShdw blurRad="50800" dist="38100" dir="2700000" algn="tl" rotWithShape="0">
              <a:prstClr val="black">
                <a:alpha val="40000"/>
              </a:prstClr>
            </a:outerShdw>
          </a:effectLst>
        </p:spPr>
      </p:pic>
      <p:sp>
        <p:nvSpPr>
          <p:cNvPr id="83979" name="文本框 9"/>
          <p:cNvSpPr txBox="1"/>
          <p:nvPr/>
        </p:nvSpPr>
        <p:spPr>
          <a:xfrm>
            <a:off x="571818" y="6156325"/>
            <a:ext cx="3673475" cy="398463"/>
          </a:xfrm>
          <a:prstGeom prst="rect">
            <a:avLst/>
          </a:prstGeom>
          <a:solidFill>
            <a:srgbClr val="FFFFFF">
              <a:alpha val="85999"/>
            </a:srgbClr>
          </a:solidFill>
          <a:ln w="9525">
            <a:noFill/>
          </a:ln>
        </p:spPr>
        <p:txBody>
          <a:bodyPr wrap="square" anchor="t" anchorCtr="0">
            <a:spAutoFit/>
          </a:bodyPr>
          <a:p>
            <a:pPr algn="ctr"/>
            <a:r>
              <a:rPr lang="zh-CN" altLang="en-US" sz="2000" b="1">
                <a:latin typeface="楷体" panose="02010609060101010101" charset="-122"/>
                <a:ea typeface="楷体" panose="02010609060101010101" charset="-122"/>
              </a:rPr>
              <a:t>广州十三行</a:t>
            </a:r>
            <a:endParaRPr lang="zh-CN" altLang="en-US" sz="2000" b="1">
              <a:latin typeface="楷体" panose="02010609060101010101" charset="-122"/>
              <a:ea typeface="楷体" panose="02010609060101010101" charset="-122"/>
            </a:endParaRPr>
          </a:p>
        </p:txBody>
      </p:sp>
      <p:sp>
        <p:nvSpPr>
          <p:cNvPr id="83981" name="文本框 11"/>
          <p:cNvSpPr txBox="1"/>
          <p:nvPr/>
        </p:nvSpPr>
        <p:spPr>
          <a:xfrm>
            <a:off x="4871720" y="1700530"/>
            <a:ext cx="5665470" cy="1719580"/>
          </a:xfrm>
          <a:prstGeom prst="rect">
            <a:avLst/>
          </a:prstGeom>
          <a:noFill/>
          <a:ln w="12700" cmpd="sng">
            <a:solidFill>
              <a:schemeClr val="tx1"/>
            </a:solidFill>
            <a:prstDash val="solid"/>
          </a:ln>
        </p:spPr>
        <p:txBody>
          <a:bodyPr wrap="square" anchor="t" anchorCtr="0">
            <a:spAutoFit/>
          </a:bodyPr>
          <a:p>
            <a:pPr>
              <a:lnSpc>
                <a:spcPts val="3175"/>
              </a:lnSpc>
            </a:pPr>
            <a:r>
              <a:rPr lang="en-US" altLang="zh-CN" sz="2800" b="1">
                <a:latin typeface="楷体" panose="02010609060101010101" charset="-122"/>
                <a:ea typeface="楷体" panose="02010609060101010101" charset="-122"/>
              </a:rPr>
              <a:t>    </a:t>
            </a:r>
            <a:r>
              <a:rPr lang="zh-CN" altLang="en-US" sz="2800" b="1">
                <a:latin typeface="楷体" panose="02010609060101010101" charset="-122"/>
                <a:ea typeface="楷体" panose="02010609060101010101" charset="-122"/>
              </a:rPr>
              <a:t>天体仪、地球仪、新式机器、榴弹炮、毛瑟枪、军舰模型、有关城市、教学、陆战与海战等写生画等等</a:t>
            </a:r>
            <a:endParaRPr lang="zh-CN" altLang="en-US" sz="2800" b="1">
              <a:latin typeface="楷体" panose="02010609060101010101" charset="-122"/>
              <a:ea typeface="楷体" panose="02010609060101010101" charset="-122"/>
            </a:endParaRPr>
          </a:p>
        </p:txBody>
      </p:sp>
      <p:pic>
        <p:nvPicPr>
          <p:cNvPr id="83982" name="图片 14"/>
          <p:cNvPicPr>
            <a:picLocks noChangeAspect="1"/>
          </p:cNvPicPr>
          <p:nvPr/>
        </p:nvPicPr>
        <p:blipFill>
          <a:blip r:embed="rId5"/>
          <a:stretch>
            <a:fillRect/>
          </a:stretch>
        </p:blipFill>
        <p:spPr>
          <a:xfrm>
            <a:off x="5807710" y="1052830"/>
            <a:ext cx="3384550" cy="527050"/>
          </a:xfrm>
          <a:prstGeom prst="rect">
            <a:avLst/>
          </a:prstGeom>
          <a:noFill/>
          <a:ln w="9525">
            <a:noFill/>
          </a:ln>
        </p:spPr>
      </p:pic>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83975"/>
                                        </p:tgtEl>
                                        <p:attrNameLst>
                                          <p:attrName>style.visibility</p:attrName>
                                        </p:attrNameLst>
                                      </p:cBhvr>
                                      <p:to>
                                        <p:strVal val="visible"/>
                                      </p:to>
                                    </p:set>
                                    <p:animEffect transition="in" filter="diamond(in)">
                                      <p:cBhvr>
                                        <p:cTn id="7" dur="2000"/>
                                        <p:tgtEl>
                                          <p:spTgt spid="83975"/>
                                        </p:tgtEl>
                                      </p:cBhvr>
                                    </p:animEffect>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83976"/>
                                        </p:tgtEl>
                                        <p:attrNameLst>
                                          <p:attrName>style.visibility</p:attrName>
                                        </p:attrNameLst>
                                      </p:cBhvr>
                                      <p:to>
                                        <p:strVal val="visible"/>
                                      </p:to>
                                    </p:set>
                                    <p:anim to="" calcmode="lin" valueType="num">
                                      <p:cBhvr>
                                        <p:cTn id="12" dur="1" fill="hold"/>
                                        <p:tgtEl>
                                          <p:spTgt spid="83976"/>
                                        </p:tgtEl>
                                      </p:cBhvr>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3982"/>
                                        </p:tgtEl>
                                        <p:attrNameLst>
                                          <p:attrName>style.visibility</p:attrName>
                                        </p:attrNameLst>
                                      </p:cBhvr>
                                      <p:to>
                                        <p:strVal val="visible"/>
                                      </p:to>
                                    </p:set>
                                    <p:animEffect transition="in" filter="wipe(down)">
                                      <p:cBhvr>
                                        <p:cTn id="17" dur="500"/>
                                        <p:tgtEl>
                                          <p:spTgt spid="8398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83981"/>
                                        </p:tgtEl>
                                        <p:attrNameLst>
                                          <p:attrName>style.visibility</p:attrName>
                                        </p:attrNameLst>
                                      </p:cBhvr>
                                      <p:to>
                                        <p:strVal val="visible"/>
                                      </p:to>
                                    </p:set>
                                    <p:animEffect transition="in" filter="barn(inVertical)">
                                      <p:cBhvr>
                                        <p:cTn id="22" dur="500"/>
                                        <p:tgtEl>
                                          <p:spTgt spid="83981"/>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diamond(in)">
                                      <p:cBhvr>
                                        <p:cTn id="27" dur="2000"/>
                                        <p:tgtEl>
                                          <p:spTgt spid="3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83979"/>
                                        </p:tgtEl>
                                        <p:attrNameLst>
                                          <p:attrName>style.visibility</p:attrName>
                                        </p:attrNameLst>
                                      </p:cBhvr>
                                      <p:to>
                                        <p:strVal val="visible"/>
                                      </p:to>
                                    </p:set>
                                    <p:animEffect transition="in" filter="wipe(down)">
                                      <p:cBhvr>
                                        <p:cTn id="32" dur="500"/>
                                        <p:tgtEl>
                                          <p:spTgt spid="83979"/>
                                        </p:tgtEl>
                                      </p:cBhvr>
                                    </p:animEffect>
                                  </p:childTnLst>
                                </p:cTn>
                              </p:par>
                            </p:childTnLst>
                          </p:cTn>
                        </p:par>
                      </p:childTnLst>
                    </p:cTn>
                  </p:par>
                  <p:par>
                    <p:cTn id="33" fill="hold">
                      <p:stCondLst>
                        <p:cond delay="indefinite"/>
                      </p:stCondLst>
                      <p:childTnLst>
                        <p:par>
                          <p:cTn id="34" fill="hold">
                            <p:stCondLst>
                              <p:cond delay="0"/>
                            </p:stCondLst>
                            <p:childTnLst>
                              <p:par>
                                <p:cTn id="35" presetID="24" presetClass="entr" presetSubtype="0" fill="hold" grpId="0" nodeType="clickEffect">
                                  <p:stCondLst>
                                    <p:cond delay="0"/>
                                  </p:stCondLst>
                                  <p:childTnLst>
                                    <p:set>
                                      <p:cBhvr>
                                        <p:cTn id="36" dur="1" fill="hold">
                                          <p:stCondLst>
                                            <p:cond delay="0"/>
                                          </p:stCondLst>
                                        </p:cTn>
                                        <p:tgtEl>
                                          <p:spTgt spid="83977"/>
                                        </p:tgtEl>
                                        <p:attrNameLst>
                                          <p:attrName>style.visibility</p:attrName>
                                        </p:attrNameLst>
                                      </p:cBhvr>
                                      <p:to>
                                        <p:strVal val="visible"/>
                                      </p:to>
                                    </p:set>
                                    <p:anim to="" calcmode="lin" valueType="num">
                                      <p:cBhvr>
                                        <p:cTn id="37" dur="1" fill="hold"/>
                                        <p:tgtEl>
                                          <p:spTgt spid="83977"/>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6" grpId="0" animBg="1"/>
      <p:bldP spid="83976" grpId="1" animBg="1"/>
      <p:bldP spid="83981" grpId="0" animBg="1"/>
      <p:bldP spid="83981" grpId="1" animBg="1"/>
      <p:bldP spid="83979" grpId="0" animBg="1"/>
      <p:bldP spid="83979" grpId="1" animBg="1"/>
      <p:bldP spid="83977" grpId="0" animBg="1"/>
      <p:bldP spid="83977"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3969" name="图片 5"/>
          <p:cNvPicPr>
            <a:picLocks noChangeAspect="1"/>
          </p:cNvPicPr>
          <p:nvPr/>
        </p:nvPicPr>
        <p:blipFill>
          <a:blip r:embed="rId1"/>
          <a:stretch>
            <a:fillRect/>
          </a:stretch>
        </p:blipFill>
        <p:spPr>
          <a:xfrm>
            <a:off x="-1587" y="0"/>
            <a:ext cx="12217400" cy="463550"/>
          </a:xfrm>
          <a:prstGeom prst="rect">
            <a:avLst/>
          </a:prstGeom>
          <a:noFill/>
          <a:ln w="9525">
            <a:noFill/>
          </a:ln>
        </p:spPr>
      </p:pic>
      <p:sp>
        <p:nvSpPr>
          <p:cNvPr id="83970" name="文本框 1"/>
          <p:cNvSpPr txBox="1"/>
          <p:nvPr/>
        </p:nvSpPr>
        <p:spPr>
          <a:xfrm>
            <a:off x="-34925" y="466725"/>
            <a:ext cx="5273675" cy="522288"/>
          </a:xfrm>
          <a:prstGeom prst="rect">
            <a:avLst/>
          </a:prstGeom>
          <a:noFill/>
          <a:ln w="9525">
            <a:noFill/>
          </a:ln>
        </p:spPr>
        <p:txBody>
          <a:bodyPr wrap="square" anchor="t" anchorCtr="0">
            <a:spAutoFit/>
          </a:bodyPr>
          <a:p>
            <a:r>
              <a:rPr lang="zh-CN" altLang="en-US" sz="2800" b="1">
                <a:latin typeface="仿宋" panose="02010609060101010101" charset="-122"/>
                <a:ea typeface="仿宋" panose="02010609060101010101" charset="-122"/>
              </a:rPr>
              <a:t>（二）外部危机：中西差距拉大</a:t>
            </a:r>
            <a:endParaRPr lang="zh-CN" altLang="en-US" sz="2800" b="1">
              <a:latin typeface="仿宋" panose="02010609060101010101" charset="-122"/>
              <a:ea typeface="仿宋" panose="02010609060101010101" charset="-122"/>
            </a:endParaRPr>
          </a:p>
        </p:txBody>
      </p:sp>
      <p:sp>
        <p:nvSpPr>
          <p:cNvPr id="3" name="文本框 2"/>
          <p:cNvSpPr txBox="1"/>
          <p:nvPr/>
        </p:nvSpPr>
        <p:spPr>
          <a:xfrm>
            <a:off x="323850" y="1092200"/>
            <a:ext cx="10700385" cy="2030095"/>
          </a:xfrm>
          <a:prstGeom prst="rect">
            <a:avLst/>
          </a:prstGeom>
          <a:noFill/>
          <a:ln w="9525">
            <a:noFill/>
          </a:ln>
        </p:spPr>
        <p:txBody>
          <a:bodyPr wrap="square" anchor="t" anchorCtr="0">
            <a:spAutoFit/>
          </a:bodyPr>
          <a:p>
            <a:pPr>
              <a:lnSpc>
                <a:spcPct val="150000"/>
              </a:lnSpc>
            </a:pPr>
            <a:r>
              <a:rPr lang="en-US" altLang="zh-CN" sz="2800" b="1">
                <a:latin typeface="仿宋" panose="02010609060101010101" charset="-122"/>
                <a:ea typeface="仿宋" panose="02010609060101010101" charset="-122"/>
                <a:sym typeface="隶书" panose="02010509060101010101" pitchFamily="49" charset="-122"/>
              </a:rPr>
              <a:t>1</a:t>
            </a:r>
            <a:r>
              <a:rPr lang="zh-CN" altLang="en-US" sz="2800" b="1">
                <a:latin typeface="仿宋" panose="02010609060101010101" charset="-122"/>
                <a:ea typeface="仿宋" panose="02010609060101010101" charset="-122"/>
                <a:sym typeface="隶书" panose="02010509060101010101" pitchFamily="49" charset="-122"/>
              </a:rPr>
              <a:t>、西方：要求扩大对华贸易，开拓中国市场</a:t>
            </a:r>
            <a:endParaRPr lang="zh-CN" altLang="en-US" sz="2800" b="1">
              <a:latin typeface="仿宋" panose="02010609060101010101" charset="-122"/>
              <a:ea typeface="仿宋" panose="02010609060101010101" charset="-122"/>
              <a:sym typeface="隶书" panose="02010509060101010101" pitchFamily="49" charset="-122"/>
            </a:endParaRPr>
          </a:p>
          <a:p>
            <a:pPr>
              <a:lnSpc>
                <a:spcPct val="150000"/>
              </a:lnSpc>
            </a:pPr>
            <a:r>
              <a:rPr lang="en-US" altLang="zh-CN" sz="2800" b="1">
                <a:latin typeface="仿宋" panose="02010609060101010101" charset="-122"/>
                <a:ea typeface="仿宋" panose="02010609060101010101" charset="-122"/>
                <a:sym typeface="隶书" panose="02010509060101010101" pitchFamily="49" charset="-122"/>
              </a:rPr>
              <a:t>2</a:t>
            </a:r>
            <a:r>
              <a:rPr lang="zh-CN" altLang="en-US" sz="2800" b="1">
                <a:latin typeface="仿宋" panose="02010609060101010101" charset="-122"/>
                <a:ea typeface="仿宋" panose="02010609060101010101" charset="-122"/>
                <a:sym typeface="隶书" panose="02010509060101010101" pitchFamily="49" charset="-122"/>
              </a:rPr>
              <a:t>、清朝：实行闭关自守政策，严格限制外商在华活动，严厉禁止民间出海贸易。</a:t>
            </a:r>
            <a:endParaRPr lang="zh-CN" altLang="en-US" sz="2800" b="1">
              <a:latin typeface="仿宋" panose="02010609060101010101" charset="-122"/>
              <a:ea typeface="仿宋" panose="02010609060101010101" charset="-122"/>
              <a:sym typeface="隶书" panose="02010509060101010101" pitchFamily="49" charset="-122"/>
            </a:endParaRPr>
          </a:p>
        </p:txBody>
      </p:sp>
      <p:sp>
        <p:nvSpPr>
          <p:cNvPr id="6" name="文本框 5"/>
          <p:cNvSpPr txBox="1"/>
          <p:nvPr/>
        </p:nvSpPr>
        <p:spPr>
          <a:xfrm>
            <a:off x="407035" y="3356610"/>
            <a:ext cx="10558780" cy="715010"/>
          </a:xfrm>
          <a:prstGeom prst="rect">
            <a:avLst/>
          </a:prstGeom>
          <a:solidFill>
            <a:schemeClr val="tx2"/>
          </a:solidFill>
          <a:ln w="9525">
            <a:noFill/>
          </a:ln>
        </p:spPr>
        <p:txBody>
          <a:bodyPr wrap="square" anchor="t" anchorCtr="0">
            <a:spAutoFit/>
          </a:bodyPr>
          <a:p>
            <a:pPr>
              <a:lnSpc>
                <a:spcPts val="4865"/>
              </a:lnSpc>
              <a:buClrTx/>
              <a:buFontTx/>
            </a:pPr>
            <a:r>
              <a:rPr lang="zh-CN" altLang="zh-CN" sz="2800" b="1">
                <a:latin typeface="楷体" panose="02010609060101010101" charset="-122"/>
                <a:ea typeface="楷体" panose="02010609060101010101" charset="-122"/>
                <a:sym typeface="隶书" panose="02010509060101010101" pitchFamily="49" charset="-122"/>
              </a:rPr>
              <a:t>闭关锁国（严格限制对外贸易政策≠完全禁绝对外交流）</a:t>
            </a:r>
            <a:endParaRPr lang="zh-CN" altLang="en-US" sz="2800" b="1">
              <a:latin typeface="楷体" panose="02010609060101010101" charset="-122"/>
              <a:ea typeface="楷体" panose="02010609060101010101" charset="-122"/>
              <a:sym typeface="隶书" panose="02010509060101010101" pitchFamily="49"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charRg st="0" end="21"/>
                                            </p:txEl>
                                          </p:spTgt>
                                        </p:tgtEl>
                                        <p:attrNameLst>
                                          <p:attrName>style.visibility</p:attrName>
                                        </p:attrNameLst>
                                      </p:cBhvr>
                                      <p:to>
                                        <p:strVal val="visible"/>
                                      </p:to>
                                    </p:set>
                                    <p:animEffect transition="in" filter="wipe(down)">
                                      <p:cBhvr>
                                        <p:cTn id="7" dur="500"/>
                                        <p:tgtEl>
                                          <p:spTgt spid="3">
                                            <p:txEl>
                                              <p:charRg st="0" end="2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charRg st="21" end="58"/>
                                            </p:txEl>
                                          </p:spTgt>
                                        </p:tgtEl>
                                        <p:attrNameLst>
                                          <p:attrName>style.visibility</p:attrName>
                                        </p:attrNameLst>
                                      </p:cBhvr>
                                      <p:to>
                                        <p:strVal val="visible"/>
                                      </p:to>
                                    </p:set>
                                    <p:animEffect transition="in" filter="blinds(horizontal)">
                                      <p:cBhvr>
                                        <p:cTn id="12" dur="500"/>
                                        <p:tgtEl>
                                          <p:spTgt spid="3">
                                            <p:txEl>
                                              <p:charRg st="21" end="5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4993" name="图片 5"/>
          <p:cNvPicPr>
            <a:picLocks noChangeAspect="1"/>
          </p:cNvPicPr>
          <p:nvPr/>
        </p:nvPicPr>
        <p:blipFill>
          <a:blip r:embed="rId1"/>
          <a:stretch>
            <a:fillRect/>
          </a:stretch>
        </p:blipFill>
        <p:spPr>
          <a:xfrm>
            <a:off x="-1587" y="0"/>
            <a:ext cx="12217400" cy="463550"/>
          </a:xfrm>
          <a:prstGeom prst="rect">
            <a:avLst/>
          </a:prstGeom>
          <a:noFill/>
          <a:ln w="9525">
            <a:noFill/>
          </a:ln>
        </p:spPr>
      </p:pic>
      <p:sp>
        <p:nvSpPr>
          <p:cNvPr id="84994" name="文本框 2"/>
          <p:cNvSpPr txBox="1"/>
          <p:nvPr/>
        </p:nvSpPr>
        <p:spPr>
          <a:xfrm>
            <a:off x="12700" y="996950"/>
            <a:ext cx="1474788" cy="460375"/>
          </a:xfrm>
          <a:prstGeom prst="rect">
            <a:avLst/>
          </a:prstGeom>
          <a:solidFill>
            <a:srgbClr val="C00000"/>
          </a:solidFill>
          <a:ln w="9525">
            <a:noFill/>
          </a:ln>
        </p:spPr>
        <p:txBody>
          <a:bodyPr wrap="square" anchor="t" anchorCtr="0">
            <a:spAutoFit/>
          </a:bodyPr>
          <a:p>
            <a:r>
              <a:rPr lang="zh-CN" altLang="en-US" sz="2400" b="1">
                <a:solidFill>
                  <a:schemeClr val="bg1"/>
                </a:solidFill>
                <a:latin typeface="楷体" panose="02010609060101010101" charset="-122"/>
                <a:ea typeface="楷体" panose="02010609060101010101" charset="-122"/>
              </a:rPr>
              <a:t>重点探讨</a:t>
            </a:r>
            <a:endParaRPr lang="zh-CN" altLang="en-US" sz="2400" b="1">
              <a:solidFill>
                <a:schemeClr val="bg1"/>
              </a:solidFill>
              <a:latin typeface="楷体" panose="02010609060101010101" charset="-122"/>
              <a:ea typeface="楷体" panose="02010609060101010101" charset="-122"/>
            </a:endParaRPr>
          </a:p>
        </p:txBody>
      </p:sp>
      <p:sp>
        <p:nvSpPr>
          <p:cNvPr id="84995" name="文本框 1"/>
          <p:cNvSpPr txBox="1"/>
          <p:nvPr/>
        </p:nvSpPr>
        <p:spPr>
          <a:xfrm>
            <a:off x="-34925" y="466725"/>
            <a:ext cx="2746375" cy="522288"/>
          </a:xfrm>
          <a:prstGeom prst="rect">
            <a:avLst/>
          </a:prstGeom>
          <a:noFill/>
          <a:ln w="9525">
            <a:noFill/>
          </a:ln>
        </p:spPr>
        <p:txBody>
          <a:bodyPr wrap="square" anchor="t" anchorCtr="0">
            <a:spAutoFit/>
          </a:bodyPr>
          <a:p>
            <a:r>
              <a:rPr lang="zh-CN" altLang="en-US" sz="2800" b="1">
                <a:latin typeface="仿宋" panose="02010609060101010101" charset="-122"/>
                <a:ea typeface="仿宋" panose="02010609060101010101" charset="-122"/>
              </a:rPr>
              <a:t>（二）外部危机</a:t>
            </a:r>
            <a:endParaRPr lang="zh-CN" altLang="en-US" sz="2800" b="1">
              <a:latin typeface="仿宋" panose="02010609060101010101" charset="-122"/>
              <a:ea typeface="仿宋" panose="02010609060101010101" charset="-122"/>
            </a:endParaRPr>
          </a:p>
        </p:txBody>
      </p:sp>
      <p:sp>
        <p:nvSpPr>
          <p:cNvPr id="84996" name="文本框 2"/>
          <p:cNvSpPr txBox="1"/>
          <p:nvPr/>
        </p:nvSpPr>
        <p:spPr>
          <a:xfrm>
            <a:off x="1487488" y="1004888"/>
            <a:ext cx="3400425" cy="460375"/>
          </a:xfrm>
          <a:prstGeom prst="rect">
            <a:avLst/>
          </a:prstGeom>
          <a:noFill/>
          <a:ln w="9525">
            <a:noFill/>
          </a:ln>
        </p:spPr>
        <p:txBody>
          <a:bodyPr wrap="square" anchor="t" anchorCtr="0">
            <a:spAutoFit/>
          </a:bodyPr>
          <a:p>
            <a:r>
              <a:rPr lang="zh-CN" altLang="en-US" sz="2400" b="1">
                <a:latin typeface="楷体" panose="02010609060101010101" charset="-122"/>
                <a:ea typeface="楷体" panose="02010609060101010101" charset="-122"/>
              </a:rPr>
              <a:t>如何认识闭关锁国政策？</a:t>
            </a:r>
            <a:endParaRPr lang="zh-CN" altLang="en-US" sz="2400" b="1">
              <a:latin typeface="楷体" panose="02010609060101010101" charset="-122"/>
              <a:ea typeface="楷体" panose="02010609060101010101" charset="-122"/>
            </a:endParaRPr>
          </a:p>
        </p:txBody>
      </p:sp>
      <p:sp>
        <p:nvSpPr>
          <p:cNvPr id="84997" name="文本框 2"/>
          <p:cNvSpPr txBox="1"/>
          <p:nvPr/>
        </p:nvSpPr>
        <p:spPr>
          <a:xfrm>
            <a:off x="-14287" y="1465263"/>
            <a:ext cx="12206287" cy="5238750"/>
          </a:xfrm>
          <a:prstGeom prst="rect">
            <a:avLst/>
          </a:prstGeom>
          <a:noFill/>
          <a:ln w="9525">
            <a:noFill/>
          </a:ln>
        </p:spPr>
        <p:txBody>
          <a:bodyPr wrap="square" anchor="t" anchorCtr="0">
            <a:spAutoFit/>
          </a:bodyPr>
          <a:p>
            <a:pPr>
              <a:lnSpc>
                <a:spcPts val="4465"/>
              </a:lnSpc>
            </a:pPr>
            <a:r>
              <a:rPr lang="en-US" altLang="zh-CN" sz="2800" b="1">
                <a:latin typeface="仿宋" panose="02010609060101010101" charset="-122"/>
                <a:ea typeface="仿宋" panose="02010609060101010101" charset="-122"/>
              </a:rPr>
              <a:t>1</a:t>
            </a:r>
            <a:r>
              <a:rPr lang="zh-CN" altLang="en-US" sz="2800" b="1">
                <a:latin typeface="仿宋" panose="02010609060101010101" charset="-122"/>
                <a:ea typeface="仿宋" panose="02010609060101010101" charset="-122"/>
              </a:rPr>
              <a:t>、含义：既严厉禁止</a:t>
            </a:r>
            <a:r>
              <a:rPr lang="zh-CN" altLang="en-US" sz="2800" b="1">
                <a:solidFill>
                  <a:srgbClr val="C00000"/>
                </a:solidFill>
                <a:latin typeface="仿宋" panose="02010609060101010101" charset="-122"/>
                <a:ea typeface="仿宋" panose="02010609060101010101" charset="-122"/>
              </a:rPr>
              <a:t>民间出海</a:t>
            </a:r>
            <a:r>
              <a:rPr lang="zh-CN" altLang="en-US" sz="2800" b="1">
                <a:latin typeface="仿宋" panose="02010609060101010101" charset="-122"/>
                <a:ea typeface="仿宋" panose="02010609060101010101" charset="-122"/>
              </a:rPr>
              <a:t>贸易，又严格</a:t>
            </a:r>
            <a:r>
              <a:rPr lang="zh-CN" altLang="en-US" sz="2800" b="1">
                <a:solidFill>
                  <a:srgbClr val="C00000"/>
                </a:solidFill>
                <a:latin typeface="仿宋" panose="02010609060101010101" charset="-122"/>
                <a:ea typeface="仿宋" panose="02010609060101010101" charset="-122"/>
              </a:rPr>
              <a:t>限制外商</a:t>
            </a:r>
            <a:r>
              <a:rPr lang="zh-CN" altLang="en-US" sz="2800" b="1">
                <a:latin typeface="仿宋" panose="02010609060101010101" charset="-122"/>
                <a:ea typeface="仿宋" panose="02010609060101010101" charset="-122"/>
              </a:rPr>
              <a:t>在华活动</a:t>
            </a:r>
            <a:endParaRPr lang="zh-CN" altLang="en-US" sz="2800" b="1">
              <a:latin typeface="仿宋" panose="02010609060101010101" charset="-122"/>
              <a:ea typeface="仿宋" panose="02010609060101010101" charset="-122"/>
            </a:endParaRPr>
          </a:p>
          <a:p>
            <a:pPr>
              <a:lnSpc>
                <a:spcPts val="4465"/>
              </a:lnSpc>
            </a:pPr>
            <a:r>
              <a:rPr lang="en-US" altLang="zh-CN" sz="2800" b="1">
                <a:latin typeface="仿宋" panose="02010609060101010101" charset="-122"/>
                <a:ea typeface="仿宋" panose="02010609060101010101" charset="-122"/>
              </a:rPr>
              <a:t>2</a:t>
            </a:r>
            <a:r>
              <a:rPr lang="zh-CN" altLang="en-US" sz="2800" b="1">
                <a:latin typeface="仿宋" panose="02010609060101010101" charset="-122"/>
                <a:ea typeface="仿宋" panose="02010609060101010101" charset="-122"/>
              </a:rPr>
              <a:t>、原因：</a:t>
            </a:r>
            <a:endParaRPr lang="zh-CN" altLang="en-US" sz="2800" b="1">
              <a:latin typeface="仿宋" panose="02010609060101010101" charset="-122"/>
              <a:ea typeface="仿宋" panose="02010609060101010101" charset="-122"/>
            </a:endParaRPr>
          </a:p>
          <a:p>
            <a:pPr>
              <a:lnSpc>
                <a:spcPts val="4465"/>
              </a:lnSpc>
            </a:pPr>
            <a:r>
              <a:rPr lang="zh-CN" altLang="en-US" sz="2800" b="1">
                <a:latin typeface="仿宋" panose="02010609060101010101" charset="-122"/>
                <a:ea typeface="仿宋" panose="02010609060101010101" charset="-122"/>
              </a:rPr>
              <a:t>（</a:t>
            </a:r>
            <a:r>
              <a:rPr lang="en-US" altLang="zh-CN" sz="2800" b="1">
                <a:latin typeface="仿宋" panose="02010609060101010101" charset="-122"/>
                <a:ea typeface="仿宋" panose="02010609060101010101" charset="-122"/>
              </a:rPr>
              <a:t>1</a:t>
            </a:r>
            <a:r>
              <a:rPr lang="zh-CN" altLang="en-US" sz="2800" b="1">
                <a:latin typeface="仿宋" panose="02010609060101010101" charset="-122"/>
                <a:ea typeface="仿宋" panose="02010609060101010101" charset="-122"/>
              </a:rPr>
              <a:t>）经济：自给自足的自然经济占主导地位</a:t>
            </a:r>
            <a:endParaRPr lang="zh-CN" altLang="en-US" sz="2800" b="1">
              <a:latin typeface="仿宋" panose="02010609060101010101" charset="-122"/>
              <a:ea typeface="仿宋" panose="02010609060101010101" charset="-122"/>
            </a:endParaRPr>
          </a:p>
          <a:p>
            <a:pPr>
              <a:lnSpc>
                <a:spcPts val="4465"/>
              </a:lnSpc>
            </a:pPr>
            <a:r>
              <a:rPr lang="zh-CN" altLang="en-US" sz="2800" b="1">
                <a:latin typeface="仿宋" panose="02010609060101010101" charset="-122"/>
                <a:ea typeface="仿宋" panose="02010609060101010101" charset="-122"/>
              </a:rPr>
              <a:t>（</a:t>
            </a:r>
            <a:r>
              <a:rPr lang="en-US" altLang="zh-CN" sz="2800" b="1">
                <a:latin typeface="仿宋" panose="02010609060101010101" charset="-122"/>
                <a:ea typeface="仿宋" panose="02010609060101010101" charset="-122"/>
              </a:rPr>
              <a:t>2</a:t>
            </a:r>
            <a:r>
              <a:rPr lang="zh-CN" altLang="en-US" sz="2800" b="1">
                <a:latin typeface="仿宋" panose="02010609060101010101" charset="-122"/>
                <a:ea typeface="仿宋" panose="02010609060101010101" charset="-122"/>
              </a:rPr>
              <a:t>）政治：对付东南沿海的抗清斗争及西方的扩张</a:t>
            </a:r>
            <a:endParaRPr lang="zh-CN" altLang="en-US" sz="2800" b="1">
              <a:latin typeface="仿宋" panose="02010609060101010101" charset="-122"/>
              <a:ea typeface="仿宋" panose="02010609060101010101" charset="-122"/>
            </a:endParaRPr>
          </a:p>
          <a:p>
            <a:pPr>
              <a:lnSpc>
                <a:spcPts val="4465"/>
              </a:lnSpc>
            </a:pPr>
            <a:r>
              <a:rPr lang="zh-CN" altLang="en-US" sz="2800" b="1">
                <a:latin typeface="仿宋" panose="02010609060101010101" charset="-122"/>
                <a:ea typeface="仿宋" panose="02010609060101010101" charset="-122"/>
              </a:rPr>
              <a:t>（</a:t>
            </a:r>
            <a:r>
              <a:rPr lang="en-US" altLang="zh-CN" sz="2800" b="1">
                <a:latin typeface="仿宋" panose="02010609060101010101" charset="-122"/>
                <a:ea typeface="仿宋" panose="02010609060101010101" charset="-122"/>
              </a:rPr>
              <a:t>3</a:t>
            </a:r>
            <a:r>
              <a:rPr lang="zh-CN" altLang="en-US" sz="2800" b="1">
                <a:latin typeface="仿宋" panose="02010609060101010101" charset="-122"/>
                <a:ea typeface="仿宋" panose="02010609060101010101" charset="-122"/>
              </a:rPr>
              <a:t>）思想：统治者天朝上国观念，盲目自大</a:t>
            </a:r>
            <a:endParaRPr lang="zh-CN" altLang="en-US" sz="2800" b="1">
              <a:latin typeface="仿宋" panose="02010609060101010101" charset="-122"/>
              <a:ea typeface="仿宋" panose="02010609060101010101" charset="-122"/>
            </a:endParaRPr>
          </a:p>
          <a:p>
            <a:pPr>
              <a:lnSpc>
                <a:spcPts val="4465"/>
              </a:lnSpc>
            </a:pPr>
            <a:r>
              <a:rPr lang="en-US" altLang="zh-CN" sz="2800" b="1">
                <a:latin typeface="仿宋" panose="02010609060101010101" charset="-122"/>
                <a:ea typeface="仿宋" panose="02010609060101010101" charset="-122"/>
              </a:rPr>
              <a:t>3</a:t>
            </a:r>
            <a:r>
              <a:rPr lang="zh-CN" altLang="en-US" sz="2800" b="1">
                <a:latin typeface="仿宋" panose="02010609060101010101" charset="-122"/>
                <a:ea typeface="仿宋" panose="02010609060101010101" charset="-122"/>
              </a:rPr>
              <a:t>、影响：</a:t>
            </a:r>
            <a:endParaRPr lang="zh-CN" altLang="en-US" sz="2800" b="1">
              <a:latin typeface="仿宋" panose="02010609060101010101" charset="-122"/>
              <a:ea typeface="仿宋" panose="02010609060101010101" charset="-122"/>
            </a:endParaRPr>
          </a:p>
          <a:p>
            <a:pPr>
              <a:lnSpc>
                <a:spcPts val="4465"/>
              </a:lnSpc>
            </a:pPr>
            <a:r>
              <a:rPr lang="zh-CN" altLang="en-US" sz="2800" b="1">
                <a:latin typeface="仿宋" panose="02010609060101010101" charset="-122"/>
                <a:ea typeface="仿宋" panose="02010609060101010101" charset="-122"/>
              </a:rPr>
              <a:t>（</a:t>
            </a:r>
            <a:r>
              <a:rPr lang="en-US" altLang="zh-CN" sz="2800" b="1">
                <a:latin typeface="仿宋" panose="02010609060101010101" charset="-122"/>
                <a:ea typeface="仿宋" panose="02010609060101010101" charset="-122"/>
              </a:rPr>
              <a:t>1</a:t>
            </a:r>
            <a:r>
              <a:rPr lang="zh-CN" altLang="en-US" sz="2800" b="1">
                <a:latin typeface="仿宋" panose="02010609060101010101" charset="-122"/>
                <a:ea typeface="仿宋" panose="02010609060101010101" charset="-122"/>
              </a:rPr>
              <a:t>）积极：初期起到过一定的民族自卫作用。</a:t>
            </a:r>
            <a:endParaRPr lang="zh-CN" altLang="en-US" sz="2800" b="1">
              <a:latin typeface="仿宋" panose="02010609060101010101" charset="-122"/>
              <a:ea typeface="仿宋" panose="02010609060101010101" charset="-122"/>
            </a:endParaRPr>
          </a:p>
          <a:p>
            <a:pPr>
              <a:lnSpc>
                <a:spcPts val="4465"/>
              </a:lnSpc>
            </a:pPr>
            <a:r>
              <a:rPr lang="zh-CN" altLang="en-US" sz="2800" b="1">
                <a:latin typeface="仿宋" panose="02010609060101010101" charset="-122"/>
                <a:ea typeface="仿宋" panose="02010609060101010101" charset="-122"/>
              </a:rPr>
              <a:t>（2）消极：妨碍了海外市场的开拓，阻碍了中外经济文化交流，无法适应新的外部环境，中国</a:t>
            </a:r>
            <a:r>
              <a:rPr lang="zh-CN" altLang="en-US" sz="2800" b="1">
                <a:solidFill>
                  <a:srgbClr val="C00000"/>
                </a:solidFill>
                <a:latin typeface="仿宋" panose="02010609060101010101" charset="-122"/>
                <a:ea typeface="仿宋" panose="02010609060101010101" charset="-122"/>
              </a:rPr>
              <a:t>逐渐落后</a:t>
            </a:r>
            <a:r>
              <a:rPr lang="zh-CN" altLang="en-US" sz="2800" b="1">
                <a:latin typeface="仿宋" panose="02010609060101010101" charset="-122"/>
                <a:ea typeface="仿宋" panose="02010609060101010101" charset="-122"/>
              </a:rPr>
              <a:t>于世界潮流。</a:t>
            </a:r>
            <a:endParaRPr lang="zh-CN" altLang="en-US" sz="2800" b="1">
              <a:latin typeface="仿宋" panose="02010609060101010101" charset="-122"/>
              <a:ea typeface="仿宋" panose="02010609060101010101"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84997">
                                            <p:txEl>
                                              <p:pRg st="0" end="0"/>
                                            </p:txEl>
                                          </p:spTgt>
                                        </p:tgtEl>
                                        <p:attrNameLst>
                                          <p:attrName>style.visibility</p:attrName>
                                        </p:attrNameLst>
                                      </p:cBhvr>
                                      <p:to>
                                        <p:strVal val="visible"/>
                                      </p:to>
                                    </p:set>
                                    <p:anim to="" calcmode="lin" valueType="num">
                                      <p:cBhvr>
                                        <p:cTn id="7" dur="1" fill="hold"/>
                                        <p:tgtEl>
                                          <p:spTgt spid="84997">
                                            <p:txEl>
                                              <p:pRg st="0" end="0"/>
                                            </p:txEl>
                                          </p:spTgt>
                                        </p:tgtEl>
                                      </p:cBhvr>
                                    </p:anim>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4997">
                                            <p:txEl>
                                              <p:pRg st="1" end="1"/>
                                            </p:txEl>
                                          </p:spTgt>
                                        </p:tgtEl>
                                        <p:attrNameLst>
                                          <p:attrName>style.visibility</p:attrName>
                                        </p:attrNameLst>
                                      </p:cBhvr>
                                      <p:to>
                                        <p:strVal val="visible"/>
                                      </p:to>
                                    </p:set>
                                    <p:animEffect transition="in" filter="wipe(down)">
                                      <p:cBhvr>
                                        <p:cTn id="12" dur="500"/>
                                        <p:tgtEl>
                                          <p:spTgt spid="8499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84997">
                                            <p:txEl>
                                              <p:pRg st="2" end="2"/>
                                            </p:txEl>
                                          </p:spTgt>
                                        </p:tgtEl>
                                        <p:attrNameLst>
                                          <p:attrName>style.visibility</p:attrName>
                                        </p:attrNameLst>
                                      </p:cBhvr>
                                      <p:to>
                                        <p:strVal val="visible"/>
                                      </p:to>
                                    </p:set>
                                    <p:animEffect transition="in" filter="checkerboard(across)">
                                      <p:cBhvr>
                                        <p:cTn id="17" dur="500"/>
                                        <p:tgtEl>
                                          <p:spTgt spid="8499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84997">
                                            <p:txEl>
                                              <p:pRg st="3" end="3"/>
                                            </p:txEl>
                                          </p:spTgt>
                                        </p:tgtEl>
                                        <p:attrNameLst>
                                          <p:attrName>style.visibility</p:attrName>
                                        </p:attrNameLst>
                                      </p:cBhvr>
                                      <p:to>
                                        <p:strVal val="visible"/>
                                      </p:to>
                                    </p:set>
                                    <p:animEffect transition="in" filter="barn(inVertical)">
                                      <p:cBhvr>
                                        <p:cTn id="22" dur="500"/>
                                        <p:tgtEl>
                                          <p:spTgt spid="8499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84997">
                                            <p:txEl>
                                              <p:pRg st="4" end="4"/>
                                            </p:txEl>
                                          </p:spTgt>
                                        </p:tgtEl>
                                        <p:attrNameLst>
                                          <p:attrName>style.visibility</p:attrName>
                                        </p:attrNameLst>
                                      </p:cBhvr>
                                      <p:to>
                                        <p:strVal val="visible"/>
                                      </p:to>
                                    </p:set>
                                    <p:animEffect transition="in" filter="box(in)">
                                      <p:cBhvr>
                                        <p:cTn id="27" dur="2000"/>
                                        <p:tgtEl>
                                          <p:spTgt spid="8499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84997">
                                            <p:txEl>
                                              <p:pRg st="5" end="5"/>
                                            </p:txEl>
                                          </p:spTgt>
                                        </p:tgtEl>
                                        <p:attrNameLst>
                                          <p:attrName>style.visibility</p:attrName>
                                        </p:attrNameLst>
                                      </p:cBhvr>
                                      <p:to>
                                        <p:strVal val="visible"/>
                                      </p:to>
                                    </p:set>
                                    <p:animEffect transition="in" filter="barn(inVertical)">
                                      <p:cBhvr>
                                        <p:cTn id="32" dur="500"/>
                                        <p:tgtEl>
                                          <p:spTgt spid="8499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84997">
                                            <p:txEl>
                                              <p:pRg st="6" end="6"/>
                                            </p:txEl>
                                          </p:spTgt>
                                        </p:tgtEl>
                                        <p:attrNameLst>
                                          <p:attrName>style.visibility</p:attrName>
                                        </p:attrNameLst>
                                      </p:cBhvr>
                                      <p:to>
                                        <p:strVal val="visible"/>
                                      </p:to>
                                    </p:set>
                                    <p:animEffect transition="in" filter="box(in)">
                                      <p:cBhvr>
                                        <p:cTn id="37" dur="2000"/>
                                        <p:tgtEl>
                                          <p:spTgt spid="8499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84997">
                                            <p:txEl>
                                              <p:pRg st="7" end="7"/>
                                            </p:txEl>
                                          </p:spTgt>
                                        </p:tgtEl>
                                        <p:attrNameLst>
                                          <p:attrName>style.visibility</p:attrName>
                                        </p:attrNameLst>
                                      </p:cBhvr>
                                      <p:to>
                                        <p:strVal val="visible"/>
                                      </p:to>
                                    </p:set>
                                    <p:animEffect transition="in" filter="randombar(horizontal)">
                                      <p:cBhvr>
                                        <p:cTn id="42" dur="500"/>
                                        <p:tgtEl>
                                          <p:spTgt spid="8499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6017" name="图片 2"/>
          <p:cNvPicPr>
            <a:picLocks noChangeAspect="1"/>
          </p:cNvPicPr>
          <p:nvPr/>
        </p:nvPicPr>
        <p:blipFill>
          <a:blip r:embed="rId1"/>
          <a:stretch>
            <a:fillRect/>
          </a:stretch>
        </p:blipFill>
        <p:spPr>
          <a:xfrm>
            <a:off x="0" y="-26987"/>
            <a:ext cx="12192000" cy="463550"/>
          </a:xfrm>
          <a:prstGeom prst="rect">
            <a:avLst/>
          </a:prstGeom>
          <a:noFill/>
          <a:ln w="9525">
            <a:noFill/>
          </a:ln>
        </p:spPr>
      </p:pic>
      <p:sp>
        <p:nvSpPr>
          <p:cNvPr id="86018" name="文本框 1"/>
          <p:cNvSpPr txBox="1"/>
          <p:nvPr/>
        </p:nvSpPr>
        <p:spPr>
          <a:xfrm>
            <a:off x="0" y="436563"/>
            <a:ext cx="5072063" cy="522287"/>
          </a:xfrm>
          <a:prstGeom prst="rect">
            <a:avLst/>
          </a:prstGeom>
          <a:noFill/>
          <a:ln w="9525">
            <a:noFill/>
          </a:ln>
        </p:spPr>
        <p:txBody>
          <a:bodyPr wrap="square" anchor="t" anchorCtr="0">
            <a:spAutoFit/>
          </a:bodyPr>
          <a:p>
            <a:r>
              <a:rPr lang="zh-CN" altLang="en-US" sz="2800" b="1">
                <a:latin typeface="仿宋" panose="02010609060101010101" charset="-122"/>
                <a:ea typeface="仿宋" panose="02010609060101010101" charset="-122"/>
              </a:rPr>
              <a:t>（一）从内在机制再看盛世</a:t>
            </a:r>
            <a:endParaRPr lang="zh-CN" altLang="en-US" sz="2800" b="1">
              <a:latin typeface="仿宋" panose="02010609060101010101" charset="-122"/>
              <a:ea typeface="仿宋" panose="02010609060101010101" charset="-122"/>
            </a:endParaRPr>
          </a:p>
        </p:txBody>
      </p:sp>
      <p:sp>
        <p:nvSpPr>
          <p:cNvPr id="86019" name="文本框 2"/>
          <p:cNvSpPr txBox="1"/>
          <p:nvPr/>
        </p:nvSpPr>
        <p:spPr>
          <a:xfrm>
            <a:off x="12700" y="996950"/>
            <a:ext cx="1474788" cy="460375"/>
          </a:xfrm>
          <a:prstGeom prst="rect">
            <a:avLst/>
          </a:prstGeom>
          <a:solidFill>
            <a:srgbClr val="C00000"/>
          </a:solidFill>
          <a:ln w="9525">
            <a:noFill/>
          </a:ln>
        </p:spPr>
        <p:txBody>
          <a:bodyPr wrap="square" anchor="t" anchorCtr="0">
            <a:spAutoFit/>
          </a:bodyPr>
          <a:p>
            <a:r>
              <a:rPr lang="zh-CN" altLang="en-US" sz="2400" b="1">
                <a:solidFill>
                  <a:schemeClr val="bg1"/>
                </a:solidFill>
                <a:latin typeface="楷体" panose="02010609060101010101" charset="-122"/>
                <a:ea typeface="楷体" panose="02010609060101010101" charset="-122"/>
              </a:rPr>
              <a:t>重点探讨</a:t>
            </a:r>
            <a:endParaRPr lang="zh-CN" altLang="en-US" sz="2400" b="1">
              <a:solidFill>
                <a:schemeClr val="bg1"/>
              </a:solidFill>
              <a:latin typeface="楷体" panose="02010609060101010101" charset="-122"/>
              <a:ea typeface="楷体" panose="02010609060101010101" charset="-122"/>
            </a:endParaRPr>
          </a:p>
        </p:txBody>
      </p:sp>
      <p:sp>
        <p:nvSpPr>
          <p:cNvPr id="86020" name="文本框 2"/>
          <p:cNvSpPr txBox="1"/>
          <p:nvPr/>
        </p:nvSpPr>
        <p:spPr>
          <a:xfrm>
            <a:off x="1487488" y="1004888"/>
            <a:ext cx="3400425" cy="521970"/>
          </a:xfrm>
          <a:prstGeom prst="rect">
            <a:avLst/>
          </a:prstGeom>
          <a:noFill/>
          <a:ln w="9525">
            <a:noFill/>
          </a:ln>
        </p:spPr>
        <p:txBody>
          <a:bodyPr wrap="square" anchor="t" anchorCtr="0">
            <a:spAutoFit/>
          </a:bodyPr>
          <a:p>
            <a:r>
              <a:rPr lang="zh-CN" altLang="en-US" sz="2800" b="1">
                <a:latin typeface="楷体" panose="02010609060101010101" charset="-122"/>
                <a:ea typeface="楷体" panose="02010609060101010101" charset="-122"/>
              </a:rPr>
              <a:t>清朝为何由盛转衰？</a:t>
            </a:r>
            <a:endParaRPr lang="zh-CN" altLang="en-US" sz="2800" b="1">
              <a:latin typeface="楷体" panose="02010609060101010101" charset="-122"/>
              <a:ea typeface="楷体" panose="02010609060101010101" charset="-122"/>
            </a:endParaRPr>
          </a:p>
        </p:txBody>
      </p:sp>
      <p:pic>
        <p:nvPicPr>
          <p:cNvPr id="86021" name="图片 4"/>
          <p:cNvPicPr>
            <a:picLocks noChangeAspect="1"/>
          </p:cNvPicPr>
          <p:nvPr/>
        </p:nvPicPr>
        <p:blipFill>
          <a:blip r:embed="rId2"/>
          <a:stretch>
            <a:fillRect/>
          </a:stretch>
        </p:blipFill>
        <p:spPr>
          <a:xfrm>
            <a:off x="5087620" y="1086168"/>
            <a:ext cx="1822450" cy="584200"/>
          </a:xfrm>
          <a:prstGeom prst="rect">
            <a:avLst/>
          </a:prstGeom>
          <a:noFill/>
          <a:ln w="9525">
            <a:noFill/>
          </a:ln>
        </p:spPr>
      </p:pic>
      <p:sp>
        <p:nvSpPr>
          <p:cNvPr id="86024" name="文本框 9"/>
          <p:cNvSpPr txBox="1"/>
          <p:nvPr/>
        </p:nvSpPr>
        <p:spPr>
          <a:xfrm>
            <a:off x="269875" y="1670685"/>
            <a:ext cx="11294745" cy="4615815"/>
          </a:xfrm>
          <a:prstGeom prst="rect">
            <a:avLst/>
          </a:prstGeom>
          <a:noFill/>
          <a:ln w="9525">
            <a:noFill/>
          </a:ln>
        </p:spPr>
        <p:txBody>
          <a:bodyPr wrap="square" anchor="t" anchorCtr="0">
            <a:spAutoFit/>
          </a:bodyPr>
          <a:p>
            <a:pPr>
              <a:lnSpc>
                <a:spcPct val="150000"/>
              </a:lnSpc>
            </a:pPr>
            <a:r>
              <a:rPr lang="en-US" altLang="zh-CN" sz="2400" b="1">
                <a:latin typeface="楷体" panose="02010609060101010101" charset="-122"/>
                <a:ea typeface="楷体" panose="02010609060101010101" charset="-122"/>
              </a:rPr>
              <a:t>    </a:t>
            </a:r>
            <a:r>
              <a:rPr lang="zh-CN" altLang="en-US" sz="2800" b="1">
                <a:latin typeface="楷体" panose="02010609060101010101" charset="-122"/>
                <a:ea typeface="楷体" panose="02010609060101010101" charset="-122"/>
              </a:rPr>
              <a:t>清前期治国者立足于</a:t>
            </a:r>
            <a:r>
              <a:rPr lang="zh-CN" altLang="en-US" sz="2800" b="1">
                <a:latin typeface="楷体" panose="02010609060101010101" charset="-122"/>
                <a:ea typeface="楷体" panose="02010609060101010101" charset="-122"/>
              </a:rPr>
              <a:t>承袭两千多年农耕文明运势的惯习，“持盈保泰”；为维护满足贵族统治二采取的一些列措施使专制集权极度膨胀，厉行文字狱更是导致“万马齐喑究可衰”的沉闷的局面，使政治层面和思想文化领域的近代化因素难以发育，遏制资本主义萌芽成长，阻碍社会变革等方面带来严重恶果...清朝闭关自守的消极防卫政策...进一步导致闭塞、停滞、倒退，更加远离世界潮流。</a:t>
            </a:r>
            <a:endParaRPr lang="zh-CN" altLang="en-US" sz="2800" b="1">
              <a:latin typeface="楷体" panose="02010609060101010101" charset="-122"/>
              <a:ea typeface="楷体" panose="02010609060101010101" charset="-122"/>
            </a:endParaRPr>
          </a:p>
          <a:p>
            <a:pPr>
              <a:lnSpc>
                <a:spcPct val="150000"/>
              </a:lnSpc>
            </a:pPr>
            <a:r>
              <a:rPr lang="en-US" altLang="zh-CN" sz="2800" b="1">
                <a:latin typeface="楷体" panose="02010609060101010101" charset="-122"/>
                <a:ea typeface="楷体" panose="02010609060101010101" charset="-122"/>
              </a:rPr>
              <a:t>  ——</a:t>
            </a:r>
            <a:r>
              <a:rPr lang="zh-CN" altLang="en-US" sz="2800" b="1">
                <a:latin typeface="楷体" panose="02010609060101010101" charset="-122"/>
                <a:ea typeface="楷体" panose="02010609060101010101" charset="-122"/>
              </a:rPr>
              <a:t>曹大为《明清农耕文明的鼎盛及其在世界工业文明潮流中的陨落》</a:t>
            </a:r>
            <a:endParaRPr lang="zh-CN" altLang="en-US" sz="2800" b="1">
              <a:latin typeface="楷体" panose="02010609060101010101" charset="-122"/>
              <a:ea typeface="楷体" panose="02010609060101010101" charset="-122"/>
            </a:endParaRPr>
          </a:p>
        </p:txBody>
      </p:sp>
      <p:cxnSp>
        <p:nvCxnSpPr>
          <p:cNvPr id="2" name="直接连接符 1"/>
          <p:cNvCxnSpPr/>
          <p:nvPr/>
        </p:nvCxnSpPr>
        <p:spPr>
          <a:xfrm flipV="1">
            <a:off x="4079875" y="2348865"/>
            <a:ext cx="5472430" cy="45720"/>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8112125" y="3068955"/>
            <a:ext cx="3096260" cy="0"/>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911225" y="3644900"/>
            <a:ext cx="1224280" cy="45720"/>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5735955" y="4940935"/>
            <a:ext cx="4248150" cy="0"/>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86021"/>
                                        </p:tgtEl>
                                        <p:attrNameLst>
                                          <p:attrName>style.visibility</p:attrName>
                                        </p:attrNameLst>
                                      </p:cBhvr>
                                      <p:to>
                                        <p:strVal val="visible"/>
                                      </p:to>
                                    </p:set>
                                    <p:animEffect transition="in" filter="diamond(in)">
                                      <p:cBhvr>
                                        <p:cTn id="7" dur="2000"/>
                                        <p:tgtEl>
                                          <p:spTgt spid="860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6024"/>
                                        </p:tgtEl>
                                        <p:attrNameLst>
                                          <p:attrName>style.visibility</p:attrName>
                                        </p:attrNameLst>
                                      </p:cBhvr>
                                      <p:to>
                                        <p:strVal val="visible"/>
                                      </p:to>
                                    </p:set>
                                    <p:animEffect transition="in" filter="wipe(down)">
                                      <p:cBhvr>
                                        <p:cTn id="12" dur="500"/>
                                        <p:tgtEl>
                                          <p:spTgt spid="8602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 to="" calcmode="lin" valueType="num">
                                      <p:cBhvr>
                                        <p:cTn id="22" dur="1" fill="hold"/>
                                        <p:tgtEl>
                                          <p:spTgt spid="3"/>
                                        </p:tgtEl>
                                      </p:cBhvr>
                                    </p:anim>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diamond(in)">
                                      <p:cBhvr>
                                        <p:cTn id="27" dur="20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down)">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4" grpId="0"/>
      <p:bldP spid="86024"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6017" name="图片 2"/>
          <p:cNvPicPr>
            <a:picLocks noChangeAspect="1"/>
          </p:cNvPicPr>
          <p:nvPr/>
        </p:nvPicPr>
        <p:blipFill>
          <a:blip r:embed="rId1"/>
          <a:stretch>
            <a:fillRect/>
          </a:stretch>
        </p:blipFill>
        <p:spPr>
          <a:xfrm>
            <a:off x="0" y="-26987"/>
            <a:ext cx="12192000" cy="463550"/>
          </a:xfrm>
          <a:prstGeom prst="rect">
            <a:avLst/>
          </a:prstGeom>
          <a:noFill/>
          <a:ln w="9525">
            <a:noFill/>
          </a:ln>
        </p:spPr>
      </p:pic>
      <p:sp>
        <p:nvSpPr>
          <p:cNvPr id="86018" name="文本框 1"/>
          <p:cNvSpPr txBox="1"/>
          <p:nvPr/>
        </p:nvSpPr>
        <p:spPr>
          <a:xfrm>
            <a:off x="0" y="436563"/>
            <a:ext cx="5072063" cy="522287"/>
          </a:xfrm>
          <a:prstGeom prst="rect">
            <a:avLst/>
          </a:prstGeom>
          <a:noFill/>
          <a:ln w="9525">
            <a:noFill/>
          </a:ln>
        </p:spPr>
        <p:txBody>
          <a:bodyPr wrap="square" anchor="t" anchorCtr="0">
            <a:spAutoFit/>
          </a:bodyPr>
          <a:p>
            <a:r>
              <a:rPr lang="zh-CN" altLang="en-US" sz="2800" b="1">
                <a:latin typeface="仿宋" panose="02010609060101010101" charset="-122"/>
                <a:ea typeface="仿宋" panose="02010609060101010101" charset="-122"/>
              </a:rPr>
              <a:t>（一）从内在机制再看盛世</a:t>
            </a:r>
            <a:endParaRPr lang="zh-CN" altLang="en-US" sz="2800" b="1">
              <a:latin typeface="仿宋" panose="02010609060101010101" charset="-122"/>
              <a:ea typeface="仿宋" panose="02010609060101010101" charset="-122"/>
            </a:endParaRPr>
          </a:p>
        </p:txBody>
      </p:sp>
      <p:sp>
        <p:nvSpPr>
          <p:cNvPr id="86019" name="文本框 2"/>
          <p:cNvSpPr txBox="1"/>
          <p:nvPr/>
        </p:nvSpPr>
        <p:spPr>
          <a:xfrm>
            <a:off x="12700" y="996950"/>
            <a:ext cx="1474788" cy="460375"/>
          </a:xfrm>
          <a:prstGeom prst="rect">
            <a:avLst/>
          </a:prstGeom>
          <a:solidFill>
            <a:srgbClr val="C00000"/>
          </a:solidFill>
          <a:ln w="9525">
            <a:noFill/>
          </a:ln>
        </p:spPr>
        <p:txBody>
          <a:bodyPr wrap="square" anchor="t" anchorCtr="0">
            <a:spAutoFit/>
          </a:bodyPr>
          <a:p>
            <a:r>
              <a:rPr lang="zh-CN" altLang="en-US" sz="2400" b="1">
                <a:solidFill>
                  <a:schemeClr val="bg1"/>
                </a:solidFill>
                <a:latin typeface="楷体" panose="02010609060101010101" charset="-122"/>
                <a:ea typeface="楷体" panose="02010609060101010101" charset="-122"/>
              </a:rPr>
              <a:t>重点探讨</a:t>
            </a:r>
            <a:endParaRPr lang="zh-CN" altLang="en-US" sz="2400" b="1">
              <a:solidFill>
                <a:schemeClr val="bg1"/>
              </a:solidFill>
              <a:latin typeface="楷体" panose="02010609060101010101" charset="-122"/>
              <a:ea typeface="楷体" panose="02010609060101010101" charset="-122"/>
            </a:endParaRPr>
          </a:p>
        </p:txBody>
      </p:sp>
      <p:sp>
        <p:nvSpPr>
          <p:cNvPr id="86020" name="文本框 2"/>
          <p:cNvSpPr txBox="1"/>
          <p:nvPr/>
        </p:nvSpPr>
        <p:spPr>
          <a:xfrm>
            <a:off x="1487805" y="958850"/>
            <a:ext cx="3819525" cy="583565"/>
          </a:xfrm>
          <a:prstGeom prst="rect">
            <a:avLst/>
          </a:prstGeom>
          <a:noFill/>
          <a:ln w="9525">
            <a:noFill/>
          </a:ln>
        </p:spPr>
        <p:txBody>
          <a:bodyPr wrap="square" anchor="t" anchorCtr="0">
            <a:spAutoFit/>
          </a:bodyPr>
          <a:p>
            <a:r>
              <a:rPr lang="zh-CN" altLang="en-US" sz="3200" b="1">
                <a:latin typeface="楷体" panose="02010609060101010101" charset="-122"/>
                <a:ea typeface="楷体" panose="02010609060101010101" charset="-122"/>
              </a:rPr>
              <a:t>清朝为何由盛转衰？</a:t>
            </a:r>
            <a:endParaRPr lang="zh-CN" altLang="en-US" sz="3200" b="1">
              <a:latin typeface="楷体" panose="02010609060101010101" charset="-122"/>
              <a:ea typeface="楷体" panose="02010609060101010101" charset="-122"/>
            </a:endParaRPr>
          </a:p>
        </p:txBody>
      </p:sp>
      <p:sp>
        <p:nvSpPr>
          <p:cNvPr id="86022" name="文本框 5"/>
          <p:cNvSpPr txBox="1"/>
          <p:nvPr/>
        </p:nvSpPr>
        <p:spPr>
          <a:xfrm>
            <a:off x="335280" y="1628775"/>
            <a:ext cx="11288395" cy="4672330"/>
          </a:xfrm>
          <a:prstGeom prst="rect">
            <a:avLst/>
          </a:prstGeom>
          <a:noFill/>
          <a:ln w="9525">
            <a:noFill/>
          </a:ln>
        </p:spPr>
        <p:txBody>
          <a:bodyPr wrap="square" anchor="t" anchorCtr="0">
            <a:spAutoFit/>
          </a:bodyPr>
          <a:p>
            <a:pPr>
              <a:lnSpc>
                <a:spcPts val="4465"/>
              </a:lnSpc>
            </a:pPr>
            <a:r>
              <a:rPr lang="en-US" altLang="zh-CN" sz="3200" b="1">
                <a:latin typeface="仿宋" panose="02010609060101010101" charset="-122"/>
                <a:ea typeface="仿宋" panose="02010609060101010101" charset="-122"/>
              </a:rPr>
              <a:t>1</a:t>
            </a:r>
            <a:r>
              <a:rPr lang="zh-CN" altLang="en-US" sz="3200" b="1">
                <a:latin typeface="仿宋" panose="02010609060101010101" charset="-122"/>
                <a:ea typeface="仿宋" panose="02010609060101010101" charset="-122"/>
              </a:rPr>
              <a:t>、经济：</a:t>
            </a:r>
            <a:endParaRPr lang="zh-CN" altLang="en-US" sz="3200" b="1">
              <a:latin typeface="仿宋" panose="02010609060101010101" charset="-122"/>
              <a:ea typeface="仿宋" panose="02010609060101010101" charset="-122"/>
            </a:endParaRPr>
          </a:p>
          <a:p>
            <a:pPr>
              <a:lnSpc>
                <a:spcPts val="4465"/>
              </a:lnSpc>
            </a:pPr>
            <a:r>
              <a:rPr lang="en-US" altLang="zh-CN" sz="3200" b="1">
                <a:latin typeface="仿宋" panose="02010609060101010101" charset="-122"/>
                <a:ea typeface="仿宋" panose="02010609060101010101" charset="-122"/>
              </a:rPr>
              <a:t>   </a:t>
            </a:r>
            <a:r>
              <a:rPr lang="zh-CN" altLang="en-US" sz="3200" b="1">
                <a:latin typeface="仿宋" panose="02010609060101010101" charset="-122"/>
                <a:ea typeface="仿宋" panose="02010609060101010101" charset="-122"/>
              </a:rPr>
              <a:t>固守农耕经济，遏制资本主义萌芽发展</a:t>
            </a:r>
            <a:endParaRPr lang="zh-CN" altLang="en-US" sz="3200" b="1">
              <a:latin typeface="仿宋" panose="02010609060101010101" charset="-122"/>
              <a:ea typeface="仿宋" panose="02010609060101010101" charset="-122"/>
            </a:endParaRPr>
          </a:p>
          <a:p>
            <a:pPr>
              <a:lnSpc>
                <a:spcPts val="4465"/>
              </a:lnSpc>
            </a:pPr>
            <a:r>
              <a:rPr lang="en-US" altLang="zh-CN" sz="3200" b="1">
                <a:latin typeface="仿宋" panose="02010609060101010101" charset="-122"/>
                <a:ea typeface="仿宋" panose="02010609060101010101" charset="-122"/>
              </a:rPr>
              <a:t>2</a:t>
            </a:r>
            <a:r>
              <a:rPr lang="zh-CN" altLang="en-US" sz="3200" b="1">
                <a:latin typeface="仿宋" panose="02010609060101010101" charset="-122"/>
                <a:ea typeface="仿宋" panose="02010609060101010101" charset="-122"/>
              </a:rPr>
              <a:t>、政治：</a:t>
            </a:r>
            <a:endParaRPr lang="zh-CN" altLang="en-US" sz="3200" b="1">
              <a:latin typeface="仿宋" panose="02010609060101010101" charset="-122"/>
              <a:ea typeface="仿宋" panose="02010609060101010101" charset="-122"/>
            </a:endParaRPr>
          </a:p>
          <a:p>
            <a:pPr>
              <a:lnSpc>
                <a:spcPts val="4465"/>
              </a:lnSpc>
            </a:pPr>
            <a:r>
              <a:rPr lang="en-US" altLang="zh-CN" sz="3200" b="1">
                <a:latin typeface="仿宋" panose="02010609060101010101" charset="-122"/>
                <a:ea typeface="仿宋" panose="02010609060101010101" charset="-122"/>
              </a:rPr>
              <a:t>   </a:t>
            </a:r>
            <a:r>
              <a:rPr lang="zh-CN" altLang="en-US" sz="3200" b="1">
                <a:latin typeface="仿宋" panose="02010609060101010101" charset="-122"/>
                <a:ea typeface="仿宋" panose="02010609060101010101" charset="-122"/>
              </a:rPr>
              <a:t>进一步强化政治专制，统治日益腐败</a:t>
            </a:r>
            <a:endParaRPr lang="zh-CN" altLang="en-US" sz="3200" b="1">
              <a:latin typeface="仿宋" panose="02010609060101010101" charset="-122"/>
              <a:ea typeface="仿宋" panose="02010609060101010101" charset="-122"/>
            </a:endParaRPr>
          </a:p>
          <a:p>
            <a:pPr>
              <a:lnSpc>
                <a:spcPts val="4465"/>
              </a:lnSpc>
            </a:pPr>
            <a:r>
              <a:rPr lang="en-US" altLang="zh-CN" sz="3200" b="1">
                <a:latin typeface="仿宋" panose="02010609060101010101" charset="-122"/>
                <a:ea typeface="仿宋" panose="02010609060101010101" charset="-122"/>
              </a:rPr>
              <a:t>3</a:t>
            </a:r>
            <a:r>
              <a:rPr lang="zh-CN" altLang="en-US" sz="3200" b="1">
                <a:latin typeface="仿宋" panose="02010609060101010101" charset="-122"/>
                <a:ea typeface="仿宋" panose="02010609060101010101" charset="-122"/>
              </a:rPr>
              <a:t>、思想：</a:t>
            </a:r>
            <a:endParaRPr lang="zh-CN" altLang="en-US" sz="3200" b="1">
              <a:latin typeface="仿宋" panose="02010609060101010101" charset="-122"/>
              <a:ea typeface="仿宋" panose="02010609060101010101" charset="-122"/>
            </a:endParaRPr>
          </a:p>
          <a:p>
            <a:pPr>
              <a:lnSpc>
                <a:spcPts val="4465"/>
              </a:lnSpc>
            </a:pPr>
            <a:r>
              <a:rPr lang="en-US" altLang="zh-CN" sz="3200" b="1">
                <a:latin typeface="仿宋" panose="02010609060101010101" charset="-122"/>
                <a:ea typeface="仿宋" panose="02010609060101010101" charset="-122"/>
              </a:rPr>
              <a:t>   </a:t>
            </a:r>
            <a:r>
              <a:rPr lang="zh-CN" altLang="en-US" sz="3200" b="1">
                <a:latin typeface="仿宋" panose="02010609060101010101" charset="-122"/>
                <a:ea typeface="仿宋" panose="02010609060101010101" charset="-122"/>
              </a:rPr>
              <a:t>大兴文字狱，压制思想文化的发展进步</a:t>
            </a:r>
            <a:endParaRPr lang="zh-CN" altLang="en-US" sz="3200" b="1">
              <a:latin typeface="仿宋" panose="02010609060101010101" charset="-122"/>
              <a:ea typeface="仿宋" panose="02010609060101010101" charset="-122"/>
            </a:endParaRPr>
          </a:p>
          <a:p>
            <a:pPr>
              <a:lnSpc>
                <a:spcPts val="4465"/>
              </a:lnSpc>
            </a:pPr>
            <a:r>
              <a:rPr lang="en-US" altLang="zh-CN" sz="3200" b="1">
                <a:latin typeface="仿宋" panose="02010609060101010101" charset="-122"/>
                <a:ea typeface="仿宋" panose="02010609060101010101" charset="-122"/>
              </a:rPr>
              <a:t>4</a:t>
            </a:r>
            <a:r>
              <a:rPr lang="zh-CN" altLang="en-US" sz="3200" b="1">
                <a:latin typeface="仿宋" panose="02010609060101010101" charset="-122"/>
                <a:ea typeface="仿宋" panose="02010609060101010101" charset="-122"/>
              </a:rPr>
              <a:t>、外交：</a:t>
            </a:r>
            <a:endParaRPr lang="zh-CN" altLang="en-US" sz="3200" b="1">
              <a:latin typeface="仿宋" panose="02010609060101010101" charset="-122"/>
              <a:ea typeface="仿宋" panose="02010609060101010101" charset="-122"/>
            </a:endParaRPr>
          </a:p>
          <a:p>
            <a:pPr>
              <a:lnSpc>
                <a:spcPts val="4465"/>
              </a:lnSpc>
            </a:pPr>
            <a:r>
              <a:rPr lang="en-US" altLang="zh-CN" sz="3200" b="1">
                <a:latin typeface="仿宋" panose="02010609060101010101" charset="-122"/>
                <a:ea typeface="仿宋" panose="02010609060101010101" charset="-122"/>
              </a:rPr>
              <a:t>   </a:t>
            </a:r>
            <a:r>
              <a:rPr lang="zh-CN" altLang="en-US" sz="3200" b="1">
                <a:latin typeface="仿宋" panose="02010609060101010101" charset="-122"/>
                <a:ea typeface="仿宋" panose="02010609060101010101" charset="-122"/>
              </a:rPr>
              <a:t>闭关自守，使中国落后于世界潮流</a:t>
            </a:r>
            <a:endParaRPr lang="zh-CN" altLang="en-US" sz="3200" b="1">
              <a:latin typeface="仿宋" panose="02010609060101010101" charset="-122"/>
              <a:ea typeface="仿宋" panose="02010609060101010101"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86020"/>
                                        </p:tgtEl>
                                        <p:attrNameLst>
                                          <p:attrName>style.visibility</p:attrName>
                                        </p:attrNameLst>
                                      </p:cBhvr>
                                      <p:to>
                                        <p:strVal val="visible"/>
                                      </p:to>
                                    </p:set>
                                    <p:anim to="" calcmode="lin" valueType="num">
                                      <p:cBhvr>
                                        <p:cTn id="7" dur="1" fill="hold"/>
                                        <p:tgtEl>
                                          <p:spTgt spid="86020"/>
                                        </p:tgtEl>
                                      </p:cBhvr>
                                    </p:anim>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86022">
                                            <p:txEl>
                                              <p:pRg st="0" end="0"/>
                                            </p:txEl>
                                          </p:spTgt>
                                        </p:tgtEl>
                                        <p:attrNameLst>
                                          <p:attrName>style.visibility</p:attrName>
                                        </p:attrNameLst>
                                      </p:cBhvr>
                                      <p:to>
                                        <p:strVal val="visible"/>
                                      </p:to>
                                    </p:set>
                                    <p:animEffect transition="in" filter="diamond(in)">
                                      <p:cBhvr>
                                        <p:cTn id="12" dur="2000"/>
                                        <p:tgtEl>
                                          <p:spTgt spid="86022">
                                            <p:txEl>
                                              <p:pRg st="0" end="0"/>
                                            </p:txEl>
                                          </p:spTgt>
                                        </p:tgtEl>
                                      </p:cBhvr>
                                    </p:animEffect>
                                  </p:childTnLst>
                                </p:cTn>
                              </p:par>
                              <p:par>
                                <p:cTn id="13" presetID="8" presetClass="entr" presetSubtype="16" fill="hold" nodeType="withEffect">
                                  <p:stCondLst>
                                    <p:cond delay="0"/>
                                  </p:stCondLst>
                                  <p:childTnLst>
                                    <p:set>
                                      <p:cBhvr>
                                        <p:cTn id="14" dur="1" fill="hold">
                                          <p:stCondLst>
                                            <p:cond delay="0"/>
                                          </p:stCondLst>
                                        </p:cTn>
                                        <p:tgtEl>
                                          <p:spTgt spid="86022">
                                            <p:txEl>
                                              <p:pRg st="1" end="1"/>
                                            </p:txEl>
                                          </p:spTgt>
                                        </p:tgtEl>
                                        <p:attrNameLst>
                                          <p:attrName>style.visibility</p:attrName>
                                        </p:attrNameLst>
                                      </p:cBhvr>
                                      <p:to>
                                        <p:strVal val="visible"/>
                                      </p:to>
                                    </p:set>
                                    <p:animEffect transition="in" filter="diamond(in)">
                                      <p:cBhvr>
                                        <p:cTn id="15" dur="2000"/>
                                        <p:tgtEl>
                                          <p:spTgt spid="8602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86022">
                                            <p:txEl>
                                              <p:pRg st="2" end="2"/>
                                            </p:txEl>
                                          </p:spTgt>
                                        </p:tgtEl>
                                        <p:attrNameLst>
                                          <p:attrName>style.visibility</p:attrName>
                                        </p:attrNameLst>
                                      </p:cBhvr>
                                      <p:to>
                                        <p:strVal val="visible"/>
                                      </p:to>
                                    </p:set>
                                    <p:animEffect transition="in" filter="barn(inVertical)">
                                      <p:cBhvr>
                                        <p:cTn id="20" dur="500"/>
                                        <p:tgtEl>
                                          <p:spTgt spid="86022">
                                            <p:txEl>
                                              <p:pRg st="2" end="2"/>
                                            </p:txEl>
                                          </p:spTgt>
                                        </p:tgtEl>
                                      </p:cBhvr>
                                    </p:animEffect>
                                  </p:childTnLst>
                                </p:cTn>
                              </p:par>
                              <p:par>
                                <p:cTn id="21" presetID="16" presetClass="entr" presetSubtype="21" fill="hold" nodeType="withEffect">
                                  <p:stCondLst>
                                    <p:cond delay="0"/>
                                  </p:stCondLst>
                                  <p:childTnLst>
                                    <p:set>
                                      <p:cBhvr>
                                        <p:cTn id="22" dur="1" fill="hold">
                                          <p:stCondLst>
                                            <p:cond delay="0"/>
                                          </p:stCondLst>
                                        </p:cTn>
                                        <p:tgtEl>
                                          <p:spTgt spid="86022">
                                            <p:txEl>
                                              <p:pRg st="3" end="3"/>
                                            </p:txEl>
                                          </p:spTgt>
                                        </p:tgtEl>
                                        <p:attrNameLst>
                                          <p:attrName>style.visibility</p:attrName>
                                        </p:attrNameLst>
                                      </p:cBhvr>
                                      <p:to>
                                        <p:strVal val="visible"/>
                                      </p:to>
                                    </p:set>
                                    <p:animEffect transition="in" filter="barn(inVertical)">
                                      <p:cBhvr>
                                        <p:cTn id="23" dur="500"/>
                                        <p:tgtEl>
                                          <p:spTgt spid="86022">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8" presetClass="entr" presetSubtype="16" fill="hold" nodeType="clickEffect">
                                  <p:stCondLst>
                                    <p:cond delay="0"/>
                                  </p:stCondLst>
                                  <p:childTnLst>
                                    <p:set>
                                      <p:cBhvr>
                                        <p:cTn id="27" dur="1" fill="hold">
                                          <p:stCondLst>
                                            <p:cond delay="0"/>
                                          </p:stCondLst>
                                        </p:cTn>
                                        <p:tgtEl>
                                          <p:spTgt spid="86022">
                                            <p:txEl>
                                              <p:pRg st="4" end="4"/>
                                            </p:txEl>
                                          </p:spTgt>
                                        </p:tgtEl>
                                        <p:attrNameLst>
                                          <p:attrName>style.visibility</p:attrName>
                                        </p:attrNameLst>
                                      </p:cBhvr>
                                      <p:to>
                                        <p:strVal val="visible"/>
                                      </p:to>
                                    </p:set>
                                    <p:animEffect transition="in" filter="diamond(in)">
                                      <p:cBhvr>
                                        <p:cTn id="28" dur="2000"/>
                                        <p:tgtEl>
                                          <p:spTgt spid="86022">
                                            <p:txEl>
                                              <p:pRg st="4" end="4"/>
                                            </p:txEl>
                                          </p:spTgt>
                                        </p:tgtEl>
                                      </p:cBhvr>
                                    </p:animEffect>
                                  </p:childTnLst>
                                </p:cTn>
                              </p:par>
                              <p:par>
                                <p:cTn id="29" presetID="8" presetClass="entr" presetSubtype="16" fill="hold" nodeType="withEffect">
                                  <p:stCondLst>
                                    <p:cond delay="0"/>
                                  </p:stCondLst>
                                  <p:childTnLst>
                                    <p:set>
                                      <p:cBhvr>
                                        <p:cTn id="30" dur="1" fill="hold">
                                          <p:stCondLst>
                                            <p:cond delay="0"/>
                                          </p:stCondLst>
                                        </p:cTn>
                                        <p:tgtEl>
                                          <p:spTgt spid="86022">
                                            <p:txEl>
                                              <p:pRg st="5" end="5"/>
                                            </p:txEl>
                                          </p:spTgt>
                                        </p:tgtEl>
                                        <p:attrNameLst>
                                          <p:attrName>style.visibility</p:attrName>
                                        </p:attrNameLst>
                                      </p:cBhvr>
                                      <p:to>
                                        <p:strVal val="visible"/>
                                      </p:to>
                                    </p:set>
                                    <p:animEffect transition="in" filter="diamond(in)">
                                      <p:cBhvr>
                                        <p:cTn id="31" dur="2000"/>
                                        <p:tgtEl>
                                          <p:spTgt spid="86022">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86022">
                                            <p:txEl>
                                              <p:pRg st="6" end="6"/>
                                            </p:txEl>
                                          </p:spTgt>
                                        </p:tgtEl>
                                        <p:attrNameLst>
                                          <p:attrName>style.visibility</p:attrName>
                                        </p:attrNameLst>
                                      </p:cBhvr>
                                      <p:to>
                                        <p:strVal val="visible"/>
                                      </p:to>
                                    </p:set>
                                    <p:animEffect transition="in" filter="barn(inVertical)">
                                      <p:cBhvr>
                                        <p:cTn id="36" dur="500"/>
                                        <p:tgtEl>
                                          <p:spTgt spid="86022">
                                            <p:txEl>
                                              <p:pRg st="6" end="6"/>
                                            </p:txEl>
                                          </p:spTgt>
                                        </p:tgtEl>
                                      </p:cBhvr>
                                    </p:animEffect>
                                  </p:childTnLst>
                                </p:cTn>
                              </p:par>
                              <p:par>
                                <p:cTn id="37" presetID="16" presetClass="entr" presetSubtype="21" fill="hold" nodeType="withEffect">
                                  <p:stCondLst>
                                    <p:cond delay="0"/>
                                  </p:stCondLst>
                                  <p:childTnLst>
                                    <p:set>
                                      <p:cBhvr>
                                        <p:cTn id="38" dur="1" fill="hold">
                                          <p:stCondLst>
                                            <p:cond delay="0"/>
                                          </p:stCondLst>
                                        </p:cTn>
                                        <p:tgtEl>
                                          <p:spTgt spid="86022">
                                            <p:txEl>
                                              <p:pRg st="7" end="7"/>
                                            </p:txEl>
                                          </p:spTgt>
                                        </p:tgtEl>
                                        <p:attrNameLst>
                                          <p:attrName>style.visibility</p:attrName>
                                        </p:attrNameLst>
                                      </p:cBhvr>
                                      <p:to>
                                        <p:strVal val="visible"/>
                                      </p:to>
                                    </p:set>
                                    <p:animEffect transition="in" filter="barn(inVertical)">
                                      <p:cBhvr>
                                        <p:cTn id="39" dur="500"/>
                                        <p:tgtEl>
                                          <p:spTgt spid="8602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0" grpId="0"/>
      <p:bldP spid="86020"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7041" name="图片 2"/>
          <p:cNvPicPr>
            <a:picLocks noChangeAspect="1"/>
          </p:cNvPicPr>
          <p:nvPr/>
        </p:nvPicPr>
        <p:blipFill>
          <a:blip r:embed="rId1"/>
          <a:stretch>
            <a:fillRect/>
          </a:stretch>
        </p:blipFill>
        <p:spPr>
          <a:xfrm>
            <a:off x="0" y="-26987"/>
            <a:ext cx="12192000" cy="463550"/>
          </a:xfrm>
          <a:prstGeom prst="rect">
            <a:avLst/>
          </a:prstGeom>
          <a:noFill/>
          <a:ln w="9525">
            <a:noFill/>
          </a:ln>
        </p:spPr>
      </p:pic>
      <p:sp>
        <p:nvSpPr>
          <p:cNvPr id="6" name="文本框 5"/>
          <p:cNvSpPr txBox="1"/>
          <p:nvPr/>
        </p:nvSpPr>
        <p:spPr>
          <a:xfrm>
            <a:off x="0" y="5373688"/>
            <a:ext cx="12211050" cy="1198562"/>
          </a:xfrm>
          <a:prstGeom prst="rect">
            <a:avLst/>
          </a:prstGeom>
          <a:solidFill>
            <a:schemeClr val="tx2"/>
          </a:solidFill>
          <a:ln w="9525">
            <a:noFill/>
          </a:ln>
        </p:spPr>
        <p:txBody>
          <a:bodyPr wrap="square" anchor="t" anchorCtr="0">
            <a:spAutoFit/>
          </a:bodyPr>
          <a:p>
            <a:r>
              <a:rPr lang="en-US" altLang="zh-CN" sz="2400" b="1">
                <a:latin typeface="楷体" panose="02010609060101010101" charset="-122"/>
                <a:ea typeface="楷体" panose="02010609060101010101" charset="-122"/>
              </a:rPr>
              <a:t>    </a:t>
            </a:r>
            <a:r>
              <a:rPr lang="zh-CN" altLang="en-US" sz="2400" b="1">
                <a:latin typeface="楷体" panose="02010609060101010101" charset="-122"/>
                <a:ea typeface="楷体" panose="02010609060101010101" charset="-122"/>
              </a:rPr>
              <a:t>我们说康乾时代“为前代所不及，这是就历史的</a:t>
            </a:r>
            <a:r>
              <a:rPr lang="zh-CN" altLang="en-US" sz="2400" b="1">
                <a:solidFill>
                  <a:srgbClr val="C00000"/>
                </a:solidFill>
                <a:latin typeface="楷体" panose="02010609060101010101" charset="-122"/>
                <a:ea typeface="楷体" panose="02010609060101010101" charset="-122"/>
              </a:rPr>
              <a:t>纵向</a:t>
            </a:r>
            <a:r>
              <a:rPr lang="zh-CN" altLang="en-US" sz="2400" b="1">
                <a:latin typeface="楷体" panose="02010609060101010101" charset="-122"/>
                <a:ea typeface="楷体" panose="02010609060101010101" charset="-122"/>
              </a:rPr>
              <a:t>比较而言的。</a:t>
            </a:r>
            <a:r>
              <a:rPr lang="en-US" altLang="zh-CN" sz="2400" b="1">
                <a:latin typeface="楷体" panose="02010609060101010101" charset="-122"/>
                <a:ea typeface="楷体" panose="02010609060101010101" charset="-122"/>
              </a:rPr>
              <a:t>……</a:t>
            </a:r>
            <a:r>
              <a:rPr lang="zh-CN" altLang="en-US" sz="2400" b="1">
                <a:latin typeface="楷体" panose="02010609060101010101" charset="-122"/>
                <a:ea typeface="楷体" panose="02010609060101010101" charset="-122"/>
              </a:rPr>
              <a:t>如果把乾隆朝取得的成绩作</a:t>
            </a:r>
            <a:r>
              <a:rPr lang="zh-CN" altLang="en-US" sz="2400" b="1">
                <a:solidFill>
                  <a:srgbClr val="C00000"/>
                </a:solidFill>
                <a:latin typeface="楷体" panose="02010609060101010101" charset="-122"/>
                <a:ea typeface="楷体" panose="02010609060101010101" charset="-122"/>
              </a:rPr>
              <a:t>横向</a:t>
            </a:r>
            <a:r>
              <a:rPr lang="zh-CN" altLang="en-US" sz="2400" b="1">
                <a:latin typeface="楷体" panose="02010609060101010101" charset="-122"/>
                <a:ea typeface="楷体" panose="02010609060101010101" charset="-122"/>
              </a:rPr>
              <a:t>的考察，即放到当时世界范围中，与欧美国家相比较，那就会呈现出</a:t>
            </a:r>
            <a:r>
              <a:rPr lang="zh-CN" altLang="en-US" sz="2400" b="1">
                <a:solidFill>
                  <a:srgbClr val="C00000"/>
                </a:solidFill>
                <a:latin typeface="楷体" panose="02010609060101010101" charset="-122"/>
                <a:ea typeface="楷体" panose="02010609060101010101" charset="-122"/>
              </a:rPr>
              <a:t>另一幅黯然失色的图景</a:t>
            </a:r>
            <a:r>
              <a:rPr lang="zh-CN" altLang="en-US" sz="2400" b="1">
                <a:latin typeface="楷体" panose="02010609060101010101" charset="-122"/>
                <a:ea typeface="楷体" panose="02010609060101010101" charset="-122"/>
              </a:rPr>
              <a:t>”。 </a:t>
            </a:r>
            <a:r>
              <a:rPr lang="en-US" altLang="zh-CN" sz="2400" b="1">
                <a:latin typeface="楷体" panose="02010609060101010101" charset="-122"/>
                <a:ea typeface="楷体" panose="02010609060101010101" charset="-122"/>
              </a:rPr>
              <a:t>                                    </a:t>
            </a:r>
            <a:r>
              <a:rPr lang="en-US" altLang="zh-CN" sz="2400" b="1">
                <a:latin typeface="楷体" panose="02010609060101010101" charset="-122"/>
                <a:ea typeface="楷体" panose="02010609060101010101" charset="-122"/>
                <a:sym typeface="隶书" panose="02010509060101010101" pitchFamily="49" charset="-122"/>
              </a:rPr>
              <a:t>——</a:t>
            </a:r>
            <a:r>
              <a:rPr lang="zh-CN" altLang="en-US" sz="2400" b="1">
                <a:latin typeface="楷体" panose="02010609060101010101" charset="-122"/>
                <a:ea typeface="楷体" panose="02010609060101010101" charset="-122"/>
                <a:sym typeface="隶书" panose="02010509060101010101" pitchFamily="49" charset="-122"/>
              </a:rPr>
              <a:t>戴逸</a:t>
            </a:r>
            <a:r>
              <a:rPr lang="en-US" altLang="zh-CN" sz="2400" b="1">
                <a:latin typeface="楷体" panose="02010609060101010101" charset="-122"/>
                <a:ea typeface="楷体" panose="02010609060101010101" charset="-122"/>
                <a:sym typeface="隶书" panose="02010509060101010101" pitchFamily="49" charset="-122"/>
              </a:rPr>
              <a:t>《</a:t>
            </a:r>
            <a:r>
              <a:rPr lang="zh-CN" altLang="en-US" sz="2400" b="1">
                <a:latin typeface="楷体" panose="02010609060101010101" charset="-122"/>
                <a:ea typeface="楷体" panose="02010609060101010101" charset="-122"/>
                <a:sym typeface="隶书" panose="02010509060101010101" pitchFamily="49" charset="-122"/>
              </a:rPr>
              <a:t>论乾隆</a:t>
            </a:r>
            <a:r>
              <a:rPr lang="en-US" altLang="zh-CN" sz="2400" b="1">
                <a:latin typeface="楷体" panose="02010609060101010101" charset="-122"/>
                <a:ea typeface="楷体" panose="02010609060101010101" charset="-122"/>
                <a:sym typeface="隶书" panose="02010509060101010101" pitchFamily="49" charset="-122"/>
              </a:rPr>
              <a:t>》</a:t>
            </a:r>
            <a:endParaRPr lang="en-US" altLang="zh-CN" sz="2400" b="1">
              <a:latin typeface="楷体" panose="02010609060101010101" charset="-122"/>
              <a:ea typeface="楷体" panose="02010609060101010101" charset="-122"/>
              <a:sym typeface="隶书" panose="02010509060101010101" pitchFamily="49" charset="-122"/>
            </a:endParaRPr>
          </a:p>
        </p:txBody>
      </p:sp>
      <p:sp>
        <p:nvSpPr>
          <p:cNvPr id="9" name="右箭头 8"/>
          <p:cNvSpPr/>
          <p:nvPr/>
        </p:nvSpPr>
        <p:spPr>
          <a:xfrm>
            <a:off x="47625" y="2781300"/>
            <a:ext cx="12144375" cy="6699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trike="noStrike" noProof="1"/>
          </a:p>
        </p:txBody>
      </p:sp>
      <p:pic>
        <p:nvPicPr>
          <p:cNvPr id="87044" name="图片 11"/>
          <p:cNvPicPr>
            <a:picLocks noChangeAspect="1"/>
          </p:cNvPicPr>
          <p:nvPr/>
        </p:nvPicPr>
        <p:blipFill>
          <a:blip r:embed="rId2"/>
          <a:stretch>
            <a:fillRect/>
          </a:stretch>
        </p:blipFill>
        <p:spPr>
          <a:xfrm>
            <a:off x="0" y="1539875"/>
            <a:ext cx="520700" cy="831850"/>
          </a:xfrm>
          <a:prstGeom prst="rect">
            <a:avLst/>
          </a:prstGeom>
          <a:noFill/>
          <a:ln w="9525">
            <a:noFill/>
          </a:ln>
        </p:spPr>
      </p:pic>
      <p:pic>
        <p:nvPicPr>
          <p:cNvPr id="87045" name="图片 12"/>
          <p:cNvPicPr>
            <a:picLocks noChangeAspect="1"/>
          </p:cNvPicPr>
          <p:nvPr/>
        </p:nvPicPr>
        <p:blipFill>
          <a:blip r:embed="rId3"/>
          <a:stretch>
            <a:fillRect/>
          </a:stretch>
        </p:blipFill>
        <p:spPr>
          <a:xfrm>
            <a:off x="0" y="3860800"/>
            <a:ext cx="520700" cy="831850"/>
          </a:xfrm>
          <a:prstGeom prst="rect">
            <a:avLst/>
          </a:prstGeom>
          <a:noFill/>
          <a:ln w="9525">
            <a:noFill/>
          </a:ln>
        </p:spPr>
      </p:pic>
      <p:sp>
        <p:nvSpPr>
          <p:cNvPr id="87046" name="矩形 43"/>
          <p:cNvSpPr/>
          <p:nvPr/>
        </p:nvSpPr>
        <p:spPr>
          <a:xfrm>
            <a:off x="695325" y="3429000"/>
            <a:ext cx="1476375" cy="781050"/>
          </a:xfrm>
          <a:prstGeom prst="rect">
            <a:avLst/>
          </a:prstGeom>
          <a:noFill/>
          <a:ln w="9525">
            <a:noFill/>
          </a:ln>
        </p:spPr>
        <p:txBody>
          <a:bodyPr wrap="square" anchor="t" anchorCtr="0">
            <a:spAutoFit/>
          </a:bodyPr>
          <a:p>
            <a:pPr defTabSz="965200">
              <a:lnSpc>
                <a:spcPct val="120000"/>
              </a:lnSpc>
            </a:pPr>
            <a:r>
              <a:rPr lang="en-US" altLang="zh-CN" sz="2000" b="1">
                <a:solidFill>
                  <a:srgbClr val="000000"/>
                </a:solidFill>
                <a:latin typeface="楷体" panose="02010609060101010101" charset="-122"/>
                <a:ea typeface="楷体" panose="02010609060101010101" charset="-122"/>
                <a:sym typeface="微软雅黑" panose="020B0503020204020204" charset="-122"/>
              </a:rPr>
              <a:t>1644</a:t>
            </a:r>
            <a:r>
              <a:rPr lang="zh-CN" altLang="en-US" sz="2000" b="1">
                <a:solidFill>
                  <a:srgbClr val="000000"/>
                </a:solidFill>
                <a:latin typeface="楷体" panose="02010609060101010101" charset="-122"/>
                <a:ea typeface="楷体" panose="02010609060101010101" charset="-122"/>
                <a:sym typeface="微软雅黑" panose="020B0503020204020204" charset="-122"/>
              </a:rPr>
              <a:t>建立全国性的政权</a:t>
            </a:r>
            <a:endParaRPr lang="en-US" altLang="zh-CN" sz="2000" b="1">
              <a:solidFill>
                <a:srgbClr val="000000"/>
              </a:solidFill>
              <a:latin typeface="楷体" panose="02010609060101010101" charset="-122"/>
              <a:ea typeface="楷体" panose="02010609060101010101" charset="-122"/>
              <a:sym typeface="微软雅黑" panose="020B0503020204020204" charset="-122"/>
            </a:endParaRPr>
          </a:p>
        </p:txBody>
      </p:sp>
      <p:sp>
        <p:nvSpPr>
          <p:cNvPr id="14" name="椭圆 13"/>
          <p:cNvSpPr/>
          <p:nvPr/>
        </p:nvSpPr>
        <p:spPr>
          <a:xfrm>
            <a:off x="1200150" y="3140075"/>
            <a:ext cx="287338" cy="288925"/>
          </a:xfrm>
          <a:prstGeom prst="ellipse">
            <a:avLst/>
          </a:prstGeom>
        </p:spPr>
        <p:style>
          <a:lnRef idx="2">
            <a:schemeClr val="accent6"/>
          </a:lnRef>
          <a:fillRef idx="1">
            <a:schemeClr val="lt1"/>
          </a:fillRef>
          <a:effectRef idx="0">
            <a:schemeClr val="accent6"/>
          </a:effectRef>
          <a:fontRef idx="minor">
            <a:schemeClr val="dk1"/>
          </a:fontRef>
        </p:style>
        <p:txBody>
          <a:bodyPr rtlCol="0" anchor="ctr"/>
          <a:p>
            <a:pPr algn="ctr" fontAlgn="base"/>
            <a:endParaRPr lang="zh-CN" altLang="en-US" strike="noStrike" noProof="1"/>
          </a:p>
        </p:txBody>
      </p:sp>
      <p:sp>
        <p:nvSpPr>
          <p:cNvPr id="87048" name="矩形 43"/>
          <p:cNvSpPr/>
          <p:nvPr/>
        </p:nvSpPr>
        <p:spPr>
          <a:xfrm>
            <a:off x="2208213" y="1998663"/>
            <a:ext cx="1506537" cy="782637"/>
          </a:xfrm>
          <a:prstGeom prst="rect">
            <a:avLst/>
          </a:prstGeom>
          <a:noFill/>
          <a:ln w="9525">
            <a:noFill/>
          </a:ln>
        </p:spPr>
        <p:txBody>
          <a:bodyPr wrap="square" anchor="t" anchorCtr="0">
            <a:spAutoFit/>
          </a:bodyPr>
          <a:p>
            <a:pPr defTabSz="965200">
              <a:lnSpc>
                <a:spcPct val="120000"/>
              </a:lnSpc>
            </a:pPr>
            <a:r>
              <a:rPr lang="en-US" altLang="zh-CN" sz="2000" b="1">
                <a:solidFill>
                  <a:srgbClr val="000000"/>
                </a:solidFill>
                <a:latin typeface="楷体" panose="02010609060101010101" charset="-122"/>
                <a:ea typeface="楷体" panose="02010609060101010101" charset="-122"/>
                <a:sym typeface="微软雅黑" panose="020B0503020204020204" charset="-122"/>
              </a:rPr>
              <a:t>1688</a:t>
            </a:r>
            <a:r>
              <a:rPr lang="zh-CN" altLang="en-US" sz="2000" b="1">
                <a:solidFill>
                  <a:srgbClr val="000000"/>
                </a:solidFill>
                <a:latin typeface="楷体" panose="02010609060101010101" charset="-122"/>
                <a:ea typeface="楷体" panose="02010609060101010101" charset="-122"/>
                <a:sym typeface="微软雅黑" panose="020B0503020204020204" charset="-122"/>
              </a:rPr>
              <a:t>颁布</a:t>
            </a:r>
            <a:endParaRPr lang="en-US" altLang="zh-CN" sz="2000" b="1">
              <a:solidFill>
                <a:srgbClr val="000000"/>
              </a:solidFill>
              <a:latin typeface="楷体" panose="02010609060101010101" charset="-122"/>
              <a:ea typeface="楷体" panose="02010609060101010101" charset="-122"/>
              <a:sym typeface="微软雅黑" panose="020B0503020204020204" charset="-122"/>
            </a:endParaRPr>
          </a:p>
          <a:p>
            <a:pPr defTabSz="965200">
              <a:lnSpc>
                <a:spcPct val="120000"/>
              </a:lnSpc>
            </a:pPr>
            <a:r>
              <a:rPr lang="en-US" altLang="zh-CN" sz="2000" b="1">
                <a:solidFill>
                  <a:srgbClr val="000000"/>
                </a:solidFill>
                <a:latin typeface="楷体" panose="02010609060101010101" charset="-122"/>
                <a:ea typeface="楷体" panose="02010609060101010101" charset="-122"/>
                <a:sym typeface="微软雅黑" panose="020B0503020204020204" charset="-122"/>
              </a:rPr>
              <a:t>《</a:t>
            </a:r>
            <a:r>
              <a:rPr lang="zh-CN" altLang="en-US" sz="2000" b="1">
                <a:solidFill>
                  <a:srgbClr val="000000"/>
                </a:solidFill>
                <a:latin typeface="楷体" panose="02010609060101010101" charset="-122"/>
                <a:ea typeface="楷体" panose="02010609060101010101" charset="-122"/>
                <a:sym typeface="微软雅黑" panose="020B0503020204020204" charset="-122"/>
              </a:rPr>
              <a:t>权利法案</a:t>
            </a:r>
            <a:r>
              <a:rPr lang="en-US" altLang="zh-CN" sz="2000" b="1">
                <a:solidFill>
                  <a:srgbClr val="000000"/>
                </a:solidFill>
                <a:latin typeface="楷体" panose="02010609060101010101" charset="-122"/>
                <a:ea typeface="楷体" panose="02010609060101010101" charset="-122"/>
                <a:sym typeface="微软雅黑" panose="020B0503020204020204" charset="-122"/>
              </a:rPr>
              <a:t>》</a:t>
            </a:r>
            <a:endParaRPr lang="en-US" altLang="zh-CN" sz="2000" b="1">
              <a:solidFill>
                <a:srgbClr val="000000"/>
              </a:solidFill>
              <a:latin typeface="楷体" panose="02010609060101010101" charset="-122"/>
              <a:ea typeface="楷体" panose="02010609060101010101" charset="-122"/>
              <a:sym typeface="微软雅黑" panose="020B0503020204020204" charset="-122"/>
            </a:endParaRPr>
          </a:p>
        </p:txBody>
      </p:sp>
      <p:sp>
        <p:nvSpPr>
          <p:cNvPr id="17" name="椭圆 16"/>
          <p:cNvSpPr/>
          <p:nvPr/>
        </p:nvSpPr>
        <p:spPr>
          <a:xfrm>
            <a:off x="911225" y="2760663"/>
            <a:ext cx="288925" cy="288925"/>
          </a:xfrm>
          <a:prstGeom prst="ellipse">
            <a:avLst/>
          </a:prstGeom>
        </p:spPr>
        <p:style>
          <a:lnRef idx="2">
            <a:schemeClr val="accent6"/>
          </a:lnRef>
          <a:fillRef idx="1">
            <a:schemeClr val="lt1"/>
          </a:fillRef>
          <a:effectRef idx="0">
            <a:schemeClr val="accent6"/>
          </a:effectRef>
          <a:fontRef idx="minor">
            <a:schemeClr val="dk1"/>
          </a:fontRef>
        </p:style>
        <p:txBody>
          <a:bodyPr rtlCol="0" anchor="ctr"/>
          <a:p>
            <a:pPr algn="ctr" fontAlgn="base"/>
            <a:endParaRPr lang="zh-CN" altLang="en-US" strike="noStrike" noProof="1"/>
          </a:p>
        </p:txBody>
      </p:sp>
      <p:sp>
        <p:nvSpPr>
          <p:cNvPr id="87050" name="矩形 43"/>
          <p:cNvSpPr/>
          <p:nvPr/>
        </p:nvSpPr>
        <p:spPr>
          <a:xfrm>
            <a:off x="520700" y="2000250"/>
            <a:ext cx="1962150" cy="830263"/>
          </a:xfrm>
          <a:prstGeom prst="rect">
            <a:avLst/>
          </a:prstGeom>
          <a:noFill/>
          <a:ln w="9525">
            <a:noFill/>
          </a:ln>
        </p:spPr>
        <p:txBody>
          <a:bodyPr wrap="square" anchor="t" anchorCtr="0">
            <a:spAutoFit/>
          </a:bodyPr>
          <a:p>
            <a:pPr defTabSz="965200">
              <a:lnSpc>
                <a:spcPct val="120000"/>
              </a:lnSpc>
            </a:pPr>
            <a:r>
              <a:rPr lang="en-US" altLang="zh-CN" sz="2000" b="1">
                <a:solidFill>
                  <a:srgbClr val="000000"/>
                </a:solidFill>
                <a:latin typeface="楷体" panose="02010609060101010101" charset="-122"/>
                <a:ea typeface="楷体" panose="02010609060101010101" charset="-122"/>
                <a:sym typeface="微软雅黑" panose="020B0503020204020204" charset="-122"/>
              </a:rPr>
              <a:t>1640</a:t>
            </a:r>
            <a:r>
              <a:rPr lang="zh-CN" altLang="en-US" sz="2000" b="1">
                <a:solidFill>
                  <a:srgbClr val="000000"/>
                </a:solidFill>
                <a:latin typeface="楷体" panose="02010609060101010101" charset="-122"/>
                <a:ea typeface="楷体" panose="02010609060101010101" charset="-122"/>
                <a:sym typeface="微软雅黑" panose="020B0503020204020204" charset="-122"/>
              </a:rPr>
              <a:t>年英国</a:t>
            </a:r>
            <a:endParaRPr lang="zh-CN" altLang="en-US" sz="2000" b="1">
              <a:solidFill>
                <a:srgbClr val="000000"/>
              </a:solidFill>
              <a:latin typeface="楷体" panose="02010609060101010101" charset="-122"/>
              <a:ea typeface="楷体" panose="02010609060101010101" charset="-122"/>
              <a:sym typeface="微软雅黑" panose="020B0503020204020204" charset="-122"/>
            </a:endParaRPr>
          </a:p>
          <a:p>
            <a:pPr defTabSz="965200">
              <a:lnSpc>
                <a:spcPct val="120000"/>
              </a:lnSpc>
            </a:pPr>
            <a:r>
              <a:rPr lang="zh-CN" altLang="en-US" sz="2000" b="1">
                <a:solidFill>
                  <a:srgbClr val="000000"/>
                </a:solidFill>
                <a:latin typeface="楷体" panose="02010609060101010101" charset="-122"/>
                <a:ea typeface="楷体" panose="02010609060101010101" charset="-122"/>
                <a:sym typeface="微软雅黑" panose="020B0503020204020204" charset="-122"/>
              </a:rPr>
              <a:t>资产阶级革命</a:t>
            </a:r>
            <a:endParaRPr lang="zh-CN" altLang="en-US" sz="2000" b="1">
              <a:solidFill>
                <a:srgbClr val="000000"/>
              </a:solidFill>
              <a:latin typeface="楷体" panose="02010609060101010101" charset="-122"/>
              <a:ea typeface="楷体" panose="02010609060101010101" charset="-122"/>
              <a:sym typeface="微软雅黑" panose="020B0503020204020204" charset="-122"/>
            </a:endParaRPr>
          </a:p>
        </p:txBody>
      </p:sp>
      <p:sp>
        <p:nvSpPr>
          <p:cNvPr id="19" name="椭圆 18"/>
          <p:cNvSpPr/>
          <p:nvPr/>
        </p:nvSpPr>
        <p:spPr>
          <a:xfrm>
            <a:off x="2482850" y="2781300"/>
            <a:ext cx="288925" cy="287338"/>
          </a:xfrm>
          <a:prstGeom prst="ellipse">
            <a:avLst/>
          </a:prstGeom>
        </p:spPr>
        <p:style>
          <a:lnRef idx="2">
            <a:schemeClr val="accent6"/>
          </a:lnRef>
          <a:fillRef idx="1">
            <a:schemeClr val="lt1"/>
          </a:fillRef>
          <a:effectRef idx="0">
            <a:schemeClr val="accent6"/>
          </a:effectRef>
          <a:fontRef idx="minor">
            <a:schemeClr val="dk1"/>
          </a:fontRef>
        </p:style>
        <p:txBody>
          <a:bodyPr rtlCol="0" anchor="ctr"/>
          <a:p>
            <a:pPr algn="ctr" fontAlgn="base"/>
            <a:endParaRPr lang="zh-CN" altLang="en-US" strike="noStrike" noProof="1"/>
          </a:p>
        </p:txBody>
      </p:sp>
      <p:sp>
        <p:nvSpPr>
          <p:cNvPr id="87052" name="矩形 43"/>
          <p:cNvSpPr/>
          <p:nvPr/>
        </p:nvSpPr>
        <p:spPr>
          <a:xfrm>
            <a:off x="3575050" y="3422650"/>
            <a:ext cx="993775" cy="781050"/>
          </a:xfrm>
          <a:prstGeom prst="rect">
            <a:avLst/>
          </a:prstGeom>
          <a:noFill/>
          <a:ln w="9525">
            <a:noFill/>
          </a:ln>
        </p:spPr>
        <p:txBody>
          <a:bodyPr wrap="square" anchor="t" anchorCtr="0">
            <a:spAutoFit/>
          </a:bodyPr>
          <a:p>
            <a:pPr defTabSz="965200">
              <a:lnSpc>
                <a:spcPct val="120000"/>
              </a:lnSpc>
            </a:pPr>
            <a:r>
              <a:rPr lang="en-US" altLang="zh-CN" sz="2000" b="1">
                <a:solidFill>
                  <a:srgbClr val="000000"/>
                </a:solidFill>
                <a:latin typeface="楷体" panose="02010609060101010101" charset="-122"/>
                <a:ea typeface="楷体" panose="02010609060101010101" charset="-122"/>
                <a:sym typeface="微软雅黑" panose="020B0503020204020204" charset="-122"/>
              </a:rPr>
              <a:t>1729</a:t>
            </a:r>
            <a:r>
              <a:rPr lang="zh-CN" altLang="en-US" sz="2000" b="1">
                <a:solidFill>
                  <a:srgbClr val="000000"/>
                </a:solidFill>
                <a:latin typeface="楷体" panose="02010609060101010101" charset="-122"/>
                <a:ea typeface="楷体" panose="02010609060101010101" charset="-122"/>
                <a:sym typeface="微软雅黑" panose="020B0503020204020204" charset="-122"/>
              </a:rPr>
              <a:t>设军机处</a:t>
            </a:r>
            <a:endParaRPr lang="en-US" altLang="zh-CN" sz="2000" b="1">
              <a:solidFill>
                <a:srgbClr val="000000"/>
              </a:solidFill>
              <a:latin typeface="楷体" panose="02010609060101010101" charset="-122"/>
              <a:ea typeface="楷体" panose="02010609060101010101" charset="-122"/>
              <a:sym typeface="微软雅黑" panose="020B0503020204020204" charset="-122"/>
            </a:endParaRPr>
          </a:p>
        </p:txBody>
      </p:sp>
      <p:sp>
        <p:nvSpPr>
          <p:cNvPr id="21" name="椭圆 20"/>
          <p:cNvSpPr/>
          <p:nvPr/>
        </p:nvSpPr>
        <p:spPr>
          <a:xfrm>
            <a:off x="3863975" y="3143250"/>
            <a:ext cx="288925" cy="288925"/>
          </a:xfrm>
          <a:prstGeom prst="ellipse">
            <a:avLst/>
          </a:prstGeom>
        </p:spPr>
        <p:style>
          <a:lnRef idx="2">
            <a:schemeClr val="accent6"/>
          </a:lnRef>
          <a:fillRef idx="1">
            <a:schemeClr val="lt1"/>
          </a:fillRef>
          <a:effectRef idx="0">
            <a:schemeClr val="accent6"/>
          </a:effectRef>
          <a:fontRef idx="minor">
            <a:schemeClr val="dk1"/>
          </a:fontRef>
        </p:style>
        <p:txBody>
          <a:bodyPr rtlCol="0" anchor="ctr"/>
          <a:p>
            <a:pPr algn="ctr" fontAlgn="base"/>
            <a:endParaRPr lang="zh-CN" altLang="en-US" strike="noStrike" noProof="1"/>
          </a:p>
        </p:txBody>
      </p:sp>
      <p:sp>
        <p:nvSpPr>
          <p:cNvPr id="22" name="椭圆 21"/>
          <p:cNvSpPr/>
          <p:nvPr/>
        </p:nvSpPr>
        <p:spPr>
          <a:xfrm>
            <a:off x="5448300" y="2760663"/>
            <a:ext cx="288925" cy="287338"/>
          </a:xfrm>
          <a:prstGeom prst="ellipse">
            <a:avLst/>
          </a:prstGeom>
        </p:spPr>
        <p:style>
          <a:lnRef idx="2">
            <a:schemeClr val="accent6"/>
          </a:lnRef>
          <a:fillRef idx="1">
            <a:schemeClr val="lt1"/>
          </a:fillRef>
          <a:effectRef idx="0">
            <a:schemeClr val="accent6"/>
          </a:effectRef>
          <a:fontRef idx="minor">
            <a:schemeClr val="dk1"/>
          </a:fontRef>
        </p:style>
        <p:txBody>
          <a:bodyPr rtlCol="0" anchor="ctr"/>
          <a:p>
            <a:pPr algn="ctr" fontAlgn="base"/>
            <a:endParaRPr lang="zh-CN" altLang="en-US" strike="noStrike" noProof="1"/>
          </a:p>
        </p:txBody>
      </p:sp>
      <p:sp>
        <p:nvSpPr>
          <p:cNvPr id="87055" name="矩形 43"/>
          <p:cNvSpPr/>
          <p:nvPr/>
        </p:nvSpPr>
        <p:spPr>
          <a:xfrm>
            <a:off x="4872038" y="2000250"/>
            <a:ext cx="1430337" cy="830263"/>
          </a:xfrm>
          <a:prstGeom prst="rect">
            <a:avLst/>
          </a:prstGeom>
          <a:noFill/>
          <a:ln w="9525">
            <a:noFill/>
          </a:ln>
        </p:spPr>
        <p:txBody>
          <a:bodyPr wrap="square" anchor="t" anchorCtr="0">
            <a:spAutoFit/>
          </a:bodyPr>
          <a:p>
            <a:pPr defTabSz="965200">
              <a:lnSpc>
                <a:spcPct val="120000"/>
              </a:lnSpc>
            </a:pPr>
            <a:r>
              <a:rPr lang="en-US" altLang="zh-CN" sz="2000" b="1">
                <a:solidFill>
                  <a:srgbClr val="000000"/>
                </a:solidFill>
                <a:latin typeface="楷体" panose="02010609060101010101" charset="-122"/>
                <a:ea typeface="楷体" panose="02010609060101010101" charset="-122"/>
                <a:sym typeface="微软雅黑" panose="020B0503020204020204" charset="-122"/>
              </a:rPr>
              <a:t>1765</a:t>
            </a:r>
            <a:r>
              <a:rPr lang="zh-CN" altLang="en-US" sz="2000" b="1">
                <a:solidFill>
                  <a:srgbClr val="000000"/>
                </a:solidFill>
                <a:latin typeface="楷体" panose="02010609060101010101" charset="-122"/>
                <a:ea typeface="楷体" panose="02010609060101010101" charset="-122"/>
                <a:sym typeface="微软雅黑" panose="020B0503020204020204" charset="-122"/>
              </a:rPr>
              <a:t>英国工业革命</a:t>
            </a:r>
            <a:endParaRPr lang="en-US" altLang="zh-CN" sz="2000" b="1">
              <a:solidFill>
                <a:srgbClr val="000000"/>
              </a:solidFill>
              <a:latin typeface="楷体" panose="02010609060101010101" charset="-122"/>
              <a:ea typeface="楷体" panose="02010609060101010101" charset="-122"/>
              <a:sym typeface="微软雅黑" panose="020B0503020204020204" charset="-122"/>
            </a:endParaRPr>
          </a:p>
        </p:txBody>
      </p:sp>
      <p:sp>
        <p:nvSpPr>
          <p:cNvPr id="87056" name="矩形 43"/>
          <p:cNvSpPr/>
          <p:nvPr/>
        </p:nvSpPr>
        <p:spPr>
          <a:xfrm>
            <a:off x="6240463" y="2000250"/>
            <a:ext cx="1397000" cy="782638"/>
          </a:xfrm>
          <a:prstGeom prst="rect">
            <a:avLst/>
          </a:prstGeom>
          <a:noFill/>
          <a:ln w="9525">
            <a:noFill/>
          </a:ln>
        </p:spPr>
        <p:txBody>
          <a:bodyPr wrap="square" anchor="t" anchorCtr="0">
            <a:spAutoFit/>
          </a:bodyPr>
          <a:p>
            <a:pPr defTabSz="965200">
              <a:lnSpc>
                <a:spcPct val="120000"/>
              </a:lnSpc>
            </a:pPr>
            <a:r>
              <a:rPr lang="en-US" altLang="zh-CN" sz="2000" b="1">
                <a:solidFill>
                  <a:srgbClr val="000000"/>
                </a:solidFill>
                <a:latin typeface="楷体" panose="02010609060101010101" charset="-122"/>
                <a:ea typeface="楷体" panose="02010609060101010101" charset="-122"/>
                <a:sym typeface="微软雅黑" panose="020B0503020204020204" charset="-122"/>
              </a:rPr>
              <a:t>1775</a:t>
            </a:r>
            <a:r>
              <a:rPr lang="zh-CN" altLang="en-US" sz="2000" b="1">
                <a:solidFill>
                  <a:srgbClr val="000000"/>
                </a:solidFill>
                <a:latin typeface="楷体" panose="02010609060101010101" charset="-122"/>
                <a:ea typeface="楷体" panose="02010609060101010101" charset="-122"/>
                <a:sym typeface="微软雅黑" panose="020B0503020204020204" charset="-122"/>
              </a:rPr>
              <a:t>美国独立战争</a:t>
            </a:r>
            <a:endParaRPr lang="en-US" altLang="zh-CN" sz="2000" b="1">
              <a:solidFill>
                <a:srgbClr val="000000"/>
              </a:solidFill>
              <a:latin typeface="楷体" panose="02010609060101010101" charset="-122"/>
              <a:ea typeface="楷体" panose="02010609060101010101" charset="-122"/>
              <a:sym typeface="微软雅黑" panose="020B0503020204020204" charset="-122"/>
            </a:endParaRPr>
          </a:p>
        </p:txBody>
      </p:sp>
      <p:sp>
        <p:nvSpPr>
          <p:cNvPr id="23" name="椭圆 22"/>
          <p:cNvSpPr/>
          <p:nvPr/>
        </p:nvSpPr>
        <p:spPr>
          <a:xfrm>
            <a:off x="6672263" y="2760663"/>
            <a:ext cx="287338" cy="287338"/>
          </a:xfrm>
          <a:prstGeom prst="ellipse">
            <a:avLst/>
          </a:prstGeom>
        </p:spPr>
        <p:style>
          <a:lnRef idx="2">
            <a:schemeClr val="accent6"/>
          </a:lnRef>
          <a:fillRef idx="1">
            <a:schemeClr val="lt1"/>
          </a:fillRef>
          <a:effectRef idx="0">
            <a:schemeClr val="accent6"/>
          </a:effectRef>
          <a:fontRef idx="minor">
            <a:schemeClr val="dk1"/>
          </a:fontRef>
        </p:style>
        <p:txBody>
          <a:bodyPr rtlCol="0" anchor="ctr"/>
          <a:p>
            <a:pPr algn="ctr" fontAlgn="base"/>
            <a:endParaRPr lang="zh-CN" altLang="en-US" strike="noStrike" noProof="1"/>
          </a:p>
        </p:txBody>
      </p:sp>
      <p:sp>
        <p:nvSpPr>
          <p:cNvPr id="24" name="椭圆 23"/>
          <p:cNvSpPr/>
          <p:nvPr/>
        </p:nvSpPr>
        <p:spPr>
          <a:xfrm>
            <a:off x="2711450" y="3163888"/>
            <a:ext cx="288925" cy="287338"/>
          </a:xfrm>
          <a:prstGeom prst="ellipse">
            <a:avLst/>
          </a:prstGeom>
        </p:spPr>
        <p:style>
          <a:lnRef idx="2">
            <a:schemeClr val="accent6"/>
          </a:lnRef>
          <a:fillRef idx="1">
            <a:schemeClr val="lt1"/>
          </a:fillRef>
          <a:effectRef idx="0">
            <a:schemeClr val="accent6"/>
          </a:effectRef>
          <a:fontRef idx="minor">
            <a:schemeClr val="dk1"/>
          </a:fontRef>
        </p:style>
        <p:txBody>
          <a:bodyPr rtlCol="0" anchor="ctr"/>
          <a:p>
            <a:pPr algn="ctr" fontAlgn="base"/>
            <a:endParaRPr lang="zh-CN" altLang="en-US" strike="noStrike" noProof="1"/>
          </a:p>
        </p:txBody>
      </p:sp>
      <p:sp>
        <p:nvSpPr>
          <p:cNvPr id="87059" name="矩形 43"/>
          <p:cNvSpPr/>
          <p:nvPr/>
        </p:nvSpPr>
        <p:spPr>
          <a:xfrm>
            <a:off x="2279650" y="3432175"/>
            <a:ext cx="1349375" cy="830263"/>
          </a:xfrm>
          <a:prstGeom prst="rect">
            <a:avLst/>
          </a:prstGeom>
          <a:noFill/>
          <a:ln w="9525">
            <a:noFill/>
          </a:ln>
        </p:spPr>
        <p:txBody>
          <a:bodyPr wrap="square" anchor="t" anchorCtr="0">
            <a:spAutoFit/>
          </a:bodyPr>
          <a:p>
            <a:pPr defTabSz="965200">
              <a:lnSpc>
                <a:spcPct val="120000"/>
              </a:lnSpc>
            </a:pPr>
            <a:r>
              <a:rPr lang="en-US" altLang="zh-CN" sz="2000" b="1">
                <a:solidFill>
                  <a:srgbClr val="000000"/>
                </a:solidFill>
                <a:latin typeface="楷体" panose="02010609060101010101" charset="-122"/>
                <a:ea typeface="楷体" panose="02010609060101010101" charset="-122"/>
                <a:sym typeface="微软雅黑" panose="020B0503020204020204" charset="-122"/>
              </a:rPr>
              <a:t>1689</a:t>
            </a:r>
            <a:r>
              <a:rPr lang="zh-CN" altLang="en-US" sz="2000" b="1">
                <a:solidFill>
                  <a:srgbClr val="000000"/>
                </a:solidFill>
                <a:latin typeface="楷体" panose="02010609060101010101" charset="-122"/>
                <a:ea typeface="楷体" panose="02010609060101010101" charset="-122"/>
                <a:sym typeface="微软雅黑" panose="020B0503020204020204" charset="-122"/>
              </a:rPr>
              <a:t>《尼布楚条约》</a:t>
            </a:r>
            <a:endParaRPr lang="zh-CN" altLang="en-US" sz="2000" b="1">
              <a:solidFill>
                <a:srgbClr val="000000"/>
              </a:solidFill>
              <a:latin typeface="楷体" panose="02010609060101010101" charset="-122"/>
              <a:ea typeface="楷体" panose="02010609060101010101" charset="-122"/>
              <a:sym typeface="微软雅黑" panose="020B0503020204020204" charset="-122"/>
            </a:endParaRPr>
          </a:p>
        </p:txBody>
      </p:sp>
      <p:sp>
        <p:nvSpPr>
          <p:cNvPr id="26" name="椭圆 25"/>
          <p:cNvSpPr/>
          <p:nvPr/>
        </p:nvSpPr>
        <p:spPr>
          <a:xfrm>
            <a:off x="5016500" y="3133725"/>
            <a:ext cx="288925" cy="288925"/>
          </a:xfrm>
          <a:prstGeom prst="ellipse">
            <a:avLst/>
          </a:prstGeom>
        </p:spPr>
        <p:style>
          <a:lnRef idx="2">
            <a:schemeClr val="accent6"/>
          </a:lnRef>
          <a:fillRef idx="1">
            <a:schemeClr val="lt1"/>
          </a:fillRef>
          <a:effectRef idx="0">
            <a:schemeClr val="accent6"/>
          </a:effectRef>
          <a:fontRef idx="minor">
            <a:schemeClr val="dk1"/>
          </a:fontRef>
        </p:style>
        <p:txBody>
          <a:bodyPr rtlCol="0" anchor="ctr"/>
          <a:p>
            <a:pPr algn="ctr" fontAlgn="base"/>
            <a:endParaRPr lang="zh-CN" altLang="en-US" strike="noStrike" noProof="1"/>
          </a:p>
        </p:txBody>
      </p:sp>
      <p:sp>
        <p:nvSpPr>
          <p:cNvPr id="87061" name="矩形 43"/>
          <p:cNvSpPr/>
          <p:nvPr/>
        </p:nvSpPr>
        <p:spPr>
          <a:xfrm>
            <a:off x="4727575" y="3441700"/>
            <a:ext cx="1317625" cy="828675"/>
          </a:xfrm>
          <a:prstGeom prst="rect">
            <a:avLst/>
          </a:prstGeom>
          <a:noFill/>
          <a:ln w="9525">
            <a:noFill/>
          </a:ln>
        </p:spPr>
        <p:txBody>
          <a:bodyPr wrap="square" anchor="t" anchorCtr="0">
            <a:spAutoFit/>
          </a:bodyPr>
          <a:p>
            <a:pPr defTabSz="965200">
              <a:lnSpc>
                <a:spcPct val="120000"/>
              </a:lnSpc>
            </a:pPr>
            <a:r>
              <a:rPr lang="en-US" altLang="zh-CN" sz="2000" b="1">
                <a:solidFill>
                  <a:srgbClr val="000000"/>
                </a:solidFill>
                <a:latin typeface="楷体" panose="02010609060101010101" charset="-122"/>
                <a:ea typeface="楷体" panose="02010609060101010101" charset="-122"/>
                <a:sym typeface="微软雅黑" panose="020B0503020204020204" charset="-122"/>
              </a:rPr>
              <a:t>1757</a:t>
            </a:r>
            <a:endParaRPr lang="en-US" altLang="zh-CN" sz="2000" b="1">
              <a:solidFill>
                <a:srgbClr val="000000"/>
              </a:solidFill>
              <a:latin typeface="楷体" panose="02010609060101010101" charset="-122"/>
              <a:ea typeface="楷体" panose="02010609060101010101" charset="-122"/>
              <a:sym typeface="微软雅黑" panose="020B0503020204020204" charset="-122"/>
            </a:endParaRPr>
          </a:p>
          <a:p>
            <a:pPr defTabSz="965200">
              <a:lnSpc>
                <a:spcPct val="120000"/>
              </a:lnSpc>
            </a:pPr>
            <a:r>
              <a:rPr lang="zh-CN" altLang="en-US" sz="2000" b="1">
                <a:solidFill>
                  <a:srgbClr val="000000"/>
                </a:solidFill>
                <a:latin typeface="楷体" panose="02010609060101010101" charset="-122"/>
                <a:ea typeface="楷体" panose="02010609060101010101" charset="-122"/>
                <a:sym typeface="微软雅黑" panose="020B0503020204020204" charset="-122"/>
              </a:rPr>
              <a:t>一口通商</a:t>
            </a:r>
            <a:endParaRPr lang="zh-CN" altLang="en-US" sz="2000" b="1">
              <a:solidFill>
                <a:srgbClr val="000000"/>
              </a:solidFill>
              <a:latin typeface="楷体" panose="02010609060101010101" charset="-122"/>
              <a:ea typeface="楷体" panose="02010609060101010101" charset="-122"/>
              <a:sym typeface="微软雅黑" panose="020B0503020204020204" charset="-122"/>
            </a:endParaRPr>
          </a:p>
        </p:txBody>
      </p:sp>
      <p:sp>
        <p:nvSpPr>
          <p:cNvPr id="28" name="椭圆 27"/>
          <p:cNvSpPr/>
          <p:nvPr/>
        </p:nvSpPr>
        <p:spPr>
          <a:xfrm>
            <a:off x="7175500" y="3143250"/>
            <a:ext cx="288925" cy="288925"/>
          </a:xfrm>
          <a:prstGeom prst="ellipse">
            <a:avLst/>
          </a:prstGeom>
        </p:spPr>
        <p:style>
          <a:lnRef idx="2">
            <a:schemeClr val="accent6"/>
          </a:lnRef>
          <a:fillRef idx="1">
            <a:schemeClr val="lt1"/>
          </a:fillRef>
          <a:effectRef idx="0">
            <a:schemeClr val="accent6"/>
          </a:effectRef>
          <a:fontRef idx="minor">
            <a:schemeClr val="dk1"/>
          </a:fontRef>
        </p:style>
        <p:txBody>
          <a:bodyPr rtlCol="0" anchor="ctr"/>
          <a:p>
            <a:pPr algn="ctr" fontAlgn="base"/>
            <a:endParaRPr lang="zh-CN" altLang="en-US" strike="noStrike" noProof="1"/>
          </a:p>
        </p:txBody>
      </p:sp>
      <p:sp>
        <p:nvSpPr>
          <p:cNvPr id="87063" name="矩形 43"/>
          <p:cNvSpPr/>
          <p:nvPr/>
        </p:nvSpPr>
        <p:spPr>
          <a:xfrm>
            <a:off x="6527800" y="3452813"/>
            <a:ext cx="2119313" cy="830262"/>
          </a:xfrm>
          <a:prstGeom prst="rect">
            <a:avLst/>
          </a:prstGeom>
          <a:noFill/>
          <a:ln w="9525">
            <a:noFill/>
          </a:ln>
        </p:spPr>
        <p:txBody>
          <a:bodyPr wrap="square" anchor="t" anchorCtr="0">
            <a:spAutoFit/>
          </a:bodyPr>
          <a:p>
            <a:pPr defTabSz="965200">
              <a:lnSpc>
                <a:spcPct val="120000"/>
              </a:lnSpc>
            </a:pPr>
            <a:r>
              <a:rPr lang="en-US" altLang="zh-CN" sz="2000" b="1">
                <a:solidFill>
                  <a:srgbClr val="000000"/>
                </a:solidFill>
                <a:latin typeface="楷体" panose="02010609060101010101" charset="-122"/>
                <a:ea typeface="楷体" panose="02010609060101010101" charset="-122"/>
                <a:sym typeface="微软雅黑" panose="020B0503020204020204" charset="-122"/>
              </a:rPr>
              <a:t>1793</a:t>
            </a:r>
            <a:endParaRPr lang="en-US" altLang="zh-CN" sz="2000" b="1">
              <a:solidFill>
                <a:srgbClr val="000000"/>
              </a:solidFill>
              <a:latin typeface="楷体" panose="02010609060101010101" charset="-122"/>
              <a:ea typeface="楷体" panose="02010609060101010101" charset="-122"/>
              <a:sym typeface="微软雅黑" panose="020B0503020204020204" charset="-122"/>
            </a:endParaRPr>
          </a:p>
          <a:p>
            <a:pPr defTabSz="965200">
              <a:lnSpc>
                <a:spcPct val="120000"/>
              </a:lnSpc>
            </a:pPr>
            <a:r>
              <a:rPr lang="zh-CN" altLang="en-US" sz="2000" b="1">
                <a:solidFill>
                  <a:srgbClr val="000000"/>
                </a:solidFill>
                <a:latin typeface="楷体" panose="02010609060101010101" charset="-122"/>
                <a:ea typeface="楷体" panose="02010609060101010101" charset="-122"/>
                <a:sym typeface="微软雅黑" panose="020B0503020204020204" charset="-122"/>
              </a:rPr>
              <a:t>马戛尔尼访华</a:t>
            </a:r>
            <a:endParaRPr lang="zh-CN" altLang="en-US" sz="2000" b="1">
              <a:solidFill>
                <a:srgbClr val="000000"/>
              </a:solidFill>
              <a:latin typeface="楷体" panose="02010609060101010101" charset="-122"/>
              <a:ea typeface="楷体" panose="02010609060101010101" charset="-122"/>
              <a:sym typeface="微软雅黑" panose="020B0503020204020204" charset="-122"/>
            </a:endParaRPr>
          </a:p>
        </p:txBody>
      </p:sp>
      <p:sp>
        <p:nvSpPr>
          <p:cNvPr id="87064" name="矩形 43"/>
          <p:cNvSpPr/>
          <p:nvPr/>
        </p:nvSpPr>
        <p:spPr>
          <a:xfrm>
            <a:off x="7967663" y="2001838"/>
            <a:ext cx="1379537" cy="781050"/>
          </a:xfrm>
          <a:prstGeom prst="rect">
            <a:avLst/>
          </a:prstGeom>
          <a:noFill/>
          <a:ln w="9525">
            <a:noFill/>
          </a:ln>
        </p:spPr>
        <p:txBody>
          <a:bodyPr wrap="square" anchor="t" anchorCtr="0">
            <a:spAutoFit/>
          </a:bodyPr>
          <a:p>
            <a:pPr defTabSz="965200">
              <a:lnSpc>
                <a:spcPct val="120000"/>
              </a:lnSpc>
            </a:pPr>
            <a:r>
              <a:rPr lang="en-US" altLang="zh-CN" sz="2000" b="1">
                <a:solidFill>
                  <a:srgbClr val="000000"/>
                </a:solidFill>
                <a:latin typeface="楷体" panose="02010609060101010101" charset="-122"/>
                <a:ea typeface="楷体" panose="02010609060101010101" charset="-122"/>
                <a:sym typeface="微软雅黑" panose="020B0503020204020204" charset="-122"/>
              </a:rPr>
              <a:t>1789</a:t>
            </a:r>
            <a:r>
              <a:rPr lang="zh-CN" altLang="en-US" sz="2000" b="1">
                <a:solidFill>
                  <a:srgbClr val="000000"/>
                </a:solidFill>
                <a:latin typeface="楷体" panose="02010609060101010101" charset="-122"/>
                <a:ea typeface="楷体" panose="02010609060101010101" charset="-122"/>
                <a:sym typeface="微软雅黑" panose="020B0503020204020204" charset="-122"/>
              </a:rPr>
              <a:t>法国大革命</a:t>
            </a:r>
            <a:endParaRPr lang="en-US" altLang="zh-CN" sz="2000" b="1">
              <a:solidFill>
                <a:srgbClr val="000000"/>
              </a:solidFill>
              <a:latin typeface="楷体" panose="02010609060101010101" charset="-122"/>
              <a:ea typeface="楷体" panose="02010609060101010101" charset="-122"/>
              <a:sym typeface="微软雅黑" panose="020B0503020204020204" charset="-122"/>
            </a:endParaRPr>
          </a:p>
        </p:txBody>
      </p:sp>
      <p:sp>
        <p:nvSpPr>
          <p:cNvPr id="30" name="椭圆 29"/>
          <p:cNvSpPr/>
          <p:nvPr/>
        </p:nvSpPr>
        <p:spPr>
          <a:xfrm>
            <a:off x="8401050" y="2760663"/>
            <a:ext cx="287338" cy="288925"/>
          </a:xfrm>
          <a:prstGeom prst="ellipse">
            <a:avLst/>
          </a:prstGeom>
        </p:spPr>
        <p:style>
          <a:lnRef idx="2">
            <a:schemeClr val="accent6"/>
          </a:lnRef>
          <a:fillRef idx="1">
            <a:schemeClr val="lt1"/>
          </a:fillRef>
          <a:effectRef idx="0">
            <a:schemeClr val="accent6"/>
          </a:effectRef>
          <a:fontRef idx="minor">
            <a:schemeClr val="dk1"/>
          </a:fontRef>
        </p:style>
        <p:txBody>
          <a:bodyPr rtlCol="0" anchor="ctr"/>
          <a:p>
            <a:pPr algn="ctr" fontAlgn="base"/>
            <a:endParaRPr lang="zh-CN" altLang="en-US" strike="noStrike" noProof="1"/>
          </a:p>
        </p:txBody>
      </p:sp>
      <p:sp>
        <p:nvSpPr>
          <p:cNvPr id="87066" name="矩形 43"/>
          <p:cNvSpPr/>
          <p:nvPr/>
        </p:nvSpPr>
        <p:spPr>
          <a:xfrm>
            <a:off x="8256588" y="3452813"/>
            <a:ext cx="1806575" cy="830262"/>
          </a:xfrm>
          <a:prstGeom prst="rect">
            <a:avLst/>
          </a:prstGeom>
          <a:noFill/>
          <a:ln w="9525">
            <a:noFill/>
          </a:ln>
        </p:spPr>
        <p:txBody>
          <a:bodyPr wrap="square" anchor="t" anchorCtr="0">
            <a:spAutoFit/>
          </a:bodyPr>
          <a:p>
            <a:pPr defTabSz="965200">
              <a:lnSpc>
                <a:spcPct val="120000"/>
              </a:lnSpc>
            </a:pPr>
            <a:r>
              <a:rPr lang="en-US" altLang="zh-CN" sz="2000" b="1">
                <a:solidFill>
                  <a:srgbClr val="000000"/>
                </a:solidFill>
                <a:latin typeface="楷体" panose="02010609060101010101" charset="-122"/>
                <a:ea typeface="楷体" panose="02010609060101010101" charset="-122"/>
                <a:sym typeface="微软雅黑" panose="020B0503020204020204" charset="-122"/>
              </a:rPr>
              <a:t>1796</a:t>
            </a:r>
            <a:r>
              <a:rPr lang="zh-CN" altLang="en-US" sz="2000" b="1">
                <a:solidFill>
                  <a:srgbClr val="000000"/>
                </a:solidFill>
                <a:latin typeface="楷体" panose="02010609060101010101" charset="-122"/>
                <a:ea typeface="楷体" panose="02010609060101010101" charset="-122"/>
                <a:sym typeface="微软雅黑" panose="020B0503020204020204" charset="-122"/>
              </a:rPr>
              <a:t>川陕楚白莲教起义爆发</a:t>
            </a:r>
            <a:endParaRPr lang="en-US" altLang="zh-CN" sz="2000" b="1">
              <a:solidFill>
                <a:srgbClr val="000000"/>
              </a:solidFill>
              <a:latin typeface="楷体" panose="02010609060101010101" charset="-122"/>
              <a:ea typeface="楷体" panose="02010609060101010101" charset="-122"/>
              <a:sym typeface="微软雅黑" panose="020B0503020204020204" charset="-122"/>
            </a:endParaRPr>
          </a:p>
        </p:txBody>
      </p:sp>
      <p:sp>
        <p:nvSpPr>
          <p:cNvPr id="32" name="椭圆 31"/>
          <p:cNvSpPr/>
          <p:nvPr/>
        </p:nvSpPr>
        <p:spPr>
          <a:xfrm>
            <a:off x="8688388" y="3133725"/>
            <a:ext cx="288925" cy="288925"/>
          </a:xfrm>
          <a:prstGeom prst="ellipse">
            <a:avLst/>
          </a:prstGeom>
        </p:spPr>
        <p:style>
          <a:lnRef idx="2">
            <a:schemeClr val="accent6"/>
          </a:lnRef>
          <a:fillRef idx="1">
            <a:schemeClr val="lt1"/>
          </a:fillRef>
          <a:effectRef idx="0">
            <a:schemeClr val="accent6"/>
          </a:effectRef>
          <a:fontRef idx="minor">
            <a:schemeClr val="dk1"/>
          </a:fontRef>
        </p:style>
        <p:txBody>
          <a:bodyPr rtlCol="0" anchor="ctr"/>
          <a:p>
            <a:pPr algn="ctr" fontAlgn="base"/>
            <a:endParaRPr lang="zh-CN" altLang="en-US" strike="noStrike" noProof="1"/>
          </a:p>
        </p:txBody>
      </p:sp>
      <p:sp>
        <p:nvSpPr>
          <p:cNvPr id="87068" name="矩形 43"/>
          <p:cNvSpPr/>
          <p:nvPr/>
        </p:nvSpPr>
        <p:spPr>
          <a:xfrm>
            <a:off x="10253663" y="3422650"/>
            <a:ext cx="989012" cy="781050"/>
          </a:xfrm>
          <a:prstGeom prst="rect">
            <a:avLst/>
          </a:prstGeom>
          <a:noFill/>
          <a:ln w="9525">
            <a:noFill/>
          </a:ln>
        </p:spPr>
        <p:txBody>
          <a:bodyPr wrap="square" anchor="t" anchorCtr="0">
            <a:spAutoFit/>
          </a:bodyPr>
          <a:p>
            <a:pPr defTabSz="965200">
              <a:lnSpc>
                <a:spcPct val="120000"/>
              </a:lnSpc>
            </a:pPr>
            <a:r>
              <a:rPr lang="en-US" altLang="zh-CN" sz="2000" b="1">
                <a:solidFill>
                  <a:srgbClr val="000000"/>
                </a:solidFill>
                <a:latin typeface="楷体" panose="02010609060101010101" charset="-122"/>
                <a:ea typeface="楷体" panose="02010609060101010101" charset="-122"/>
                <a:sym typeface="微软雅黑" panose="020B0503020204020204" charset="-122"/>
              </a:rPr>
              <a:t>1840</a:t>
            </a:r>
            <a:r>
              <a:rPr lang="zh-CN" altLang="en-US" sz="2000" b="1">
                <a:solidFill>
                  <a:srgbClr val="000000"/>
                </a:solidFill>
                <a:latin typeface="楷体" panose="02010609060101010101" charset="-122"/>
                <a:ea typeface="楷体" panose="02010609060101010101" charset="-122"/>
                <a:sym typeface="微软雅黑" panose="020B0503020204020204" charset="-122"/>
              </a:rPr>
              <a:t>鸦片战争</a:t>
            </a:r>
            <a:endParaRPr lang="en-US" altLang="zh-CN" sz="2000" b="1">
              <a:solidFill>
                <a:srgbClr val="000000"/>
              </a:solidFill>
              <a:latin typeface="楷体" panose="02010609060101010101" charset="-122"/>
              <a:ea typeface="楷体" panose="02010609060101010101" charset="-122"/>
              <a:sym typeface="微软雅黑" panose="020B0503020204020204" charset="-122"/>
            </a:endParaRPr>
          </a:p>
        </p:txBody>
      </p:sp>
      <p:sp>
        <p:nvSpPr>
          <p:cNvPr id="34" name="椭圆 33"/>
          <p:cNvSpPr/>
          <p:nvPr/>
        </p:nvSpPr>
        <p:spPr>
          <a:xfrm>
            <a:off x="10488613" y="3163888"/>
            <a:ext cx="288925" cy="287338"/>
          </a:xfrm>
          <a:prstGeom prst="ellipse">
            <a:avLst/>
          </a:prstGeom>
        </p:spPr>
        <p:style>
          <a:lnRef idx="2">
            <a:schemeClr val="accent6"/>
          </a:lnRef>
          <a:fillRef idx="1">
            <a:schemeClr val="lt1"/>
          </a:fillRef>
          <a:effectRef idx="0">
            <a:schemeClr val="accent6"/>
          </a:effectRef>
          <a:fontRef idx="minor">
            <a:schemeClr val="dk1"/>
          </a:fontRef>
        </p:style>
        <p:txBody>
          <a:bodyPr rtlCol="0" anchor="ctr"/>
          <a:p>
            <a:pPr algn="ctr" fontAlgn="base"/>
            <a:endParaRPr lang="zh-CN" altLang="en-US" strike="noStrike" noProof="1"/>
          </a:p>
        </p:txBody>
      </p:sp>
      <p:sp>
        <p:nvSpPr>
          <p:cNvPr id="36" name="文本框 35"/>
          <p:cNvSpPr txBox="1"/>
          <p:nvPr/>
        </p:nvSpPr>
        <p:spPr>
          <a:xfrm>
            <a:off x="4079875" y="1328738"/>
            <a:ext cx="4203700" cy="460375"/>
          </a:xfrm>
          <a:prstGeom prst="rect">
            <a:avLst/>
          </a:prstGeom>
          <a:solidFill>
            <a:schemeClr val="accent4"/>
          </a:solidFill>
        </p:spPr>
        <p:txBody>
          <a:bodyPr wrap="square" rtlCol="0">
            <a:spAutoFit/>
          </a:bodyPr>
          <a:p>
            <a:r>
              <a:rPr lang="zh-CN" altLang="en-US" sz="2400" b="1" noProof="1">
                <a:solidFill>
                  <a:schemeClr val="bg1"/>
                </a:solidFill>
                <a:latin typeface="楷体" panose="02010609060101010101" charset="-122"/>
                <a:ea typeface="楷体" panose="02010609060101010101" charset="-122"/>
                <a:cs typeface="+mn-cs"/>
              </a:rPr>
              <a:t>如今新生蓬勃崛起的工业文明</a:t>
            </a:r>
            <a:endParaRPr lang="zh-CN" altLang="en-US" sz="2400" b="1" noProof="1">
              <a:solidFill>
                <a:schemeClr val="bg1"/>
              </a:solidFill>
              <a:latin typeface="楷体" panose="02010609060101010101" charset="-122"/>
              <a:ea typeface="楷体" panose="02010609060101010101" charset="-122"/>
            </a:endParaRPr>
          </a:p>
        </p:txBody>
      </p:sp>
      <p:sp>
        <p:nvSpPr>
          <p:cNvPr id="37" name="文本框 36"/>
          <p:cNvSpPr txBox="1"/>
          <p:nvPr/>
        </p:nvSpPr>
        <p:spPr>
          <a:xfrm>
            <a:off x="4079875" y="4508500"/>
            <a:ext cx="4203700" cy="460375"/>
          </a:xfrm>
          <a:prstGeom prst="rect">
            <a:avLst/>
          </a:prstGeom>
          <a:solidFill>
            <a:schemeClr val="accent4"/>
          </a:solidFill>
        </p:spPr>
        <p:txBody>
          <a:bodyPr wrap="square" rtlCol="0">
            <a:spAutoFit/>
          </a:bodyPr>
          <a:p>
            <a:r>
              <a:rPr lang="zh-CN" altLang="en-US" sz="2400" b="1" noProof="1">
                <a:solidFill>
                  <a:schemeClr val="bg1"/>
                </a:solidFill>
                <a:latin typeface="楷体" panose="02010609060101010101" charset="-122"/>
                <a:ea typeface="楷体" panose="02010609060101010101" charset="-122"/>
                <a:cs typeface="+mn-cs"/>
              </a:rPr>
              <a:t>曾经辉煌逐渐落幕的农业文明</a:t>
            </a:r>
            <a:endParaRPr lang="zh-CN" altLang="en-US" sz="2400" b="1" noProof="1">
              <a:solidFill>
                <a:schemeClr val="bg1"/>
              </a:solidFill>
              <a:latin typeface="楷体" panose="02010609060101010101" charset="-122"/>
              <a:ea typeface="楷体" panose="02010609060101010101" charset="-122"/>
            </a:endParaRPr>
          </a:p>
        </p:txBody>
      </p:sp>
      <p:sp>
        <p:nvSpPr>
          <p:cNvPr id="87072" name="文本框 37"/>
          <p:cNvSpPr txBox="1"/>
          <p:nvPr/>
        </p:nvSpPr>
        <p:spPr>
          <a:xfrm>
            <a:off x="0" y="436563"/>
            <a:ext cx="5072063" cy="522287"/>
          </a:xfrm>
          <a:prstGeom prst="rect">
            <a:avLst/>
          </a:prstGeom>
          <a:noFill/>
          <a:ln w="9525">
            <a:noFill/>
          </a:ln>
        </p:spPr>
        <p:txBody>
          <a:bodyPr wrap="square" anchor="t" anchorCtr="0">
            <a:spAutoFit/>
          </a:bodyPr>
          <a:p>
            <a:r>
              <a:rPr lang="zh-CN" altLang="en-US" sz="2800" b="1">
                <a:latin typeface="仿宋" panose="02010609060101010101" charset="-122"/>
                <a:ea typeface="仿宋" panose="02010609060101010101" charset="-122"/>
              </a:rPr>
              <a:t>（二）从世界坐标再看盛世</a:t>
            </a:r>
            <a:endParaRPr lang="zh-CN" altLang="en-US" sz="2800" b="1">
              <a:latin typeface="仿宋" panose="02010609060101010101" charset="-122"/>
              <a:ea typeface="仿宋" panose="02010609060101010101" charset="-122"/>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87044"/>
                                        </p:tgtEl>
                                        <p:attrNameLst>
                                          <p:attrName>style.visibility</p:attrName>
                                        </p:attrNameLst>
                                      </p:cBhvr>
                                      <p:to>
                                        <p:strVal val="visible"/>
                                      </p:to>
                                    </p:set>
                                    <p:anim to="" calcmode="lin" valueType="num">
                                      <p:cBhvr>
                                        <p:cTn id="12" dur="1" fill="hold"/>
                                        <p:tgtEl>
                                          <p:spTgt spid="87044"/>
                                        </p:tgtEl>
                                      </p:cBhvr>
                                    </p:anim>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87045"/>
                                        </p:tgtEl>
                                        <p:attrNameLst>
                                          <p:attrName>style.visibility</p:attrName>
                                        </p:attrNameLst>
                                      </p:cBhvr>
                                      <p:to>
                                        <p:strVal val="visible"/>
                                      </p:to>
                                    </p:set>
                                    <p:animEffect transition="in" filter="box(in)">
                                      <p:cBhvr>
                                        <p:cTn id="17" dur="2000"/>
                                        <p:tgtEl>
                                          <p:spTgt spid="8704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grpId="0" nodeType="clickEffect">
                                  <p:stCondLst>
                                    <p:cond delay="0"/>
                                  </p:stCondLst>
                                  <p:childTnLst>
                                    <p:set>
                                      <p:cBhvr>
                                        <p:cTn id="26" dur="1" fill="hold">
                                          <p:stCondLst>
                                            <p:cond delay="0"/>
                                          </p:stCondLst>
                                        </p:cTn>
                                        <p:tgtEl>
                                          <p:spTgt spid="87050"/>
                                        </p:tgtEl>
                                        <p:attrNameLst>
                                          <p:attrName>style.visibility</p:attrName>
                                        </p:attrNameLst>
                                      </p:cBhvr>
                                      <p:to>
                                        <p:strVal val="visible"/>
                                      </p:to>
                                    </p:set>
                                    <p:animEffect transition="in" filter="diamond(in)">
                                      <p:cBhvr>
                                        <p:cTn id="27" dur="2000"/>
                                        <p:tgtEl>
                                          <p:spTgt spid="87050"/>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arn(inVertical)">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4" presetClass="entr" presetSubtype="0" fill="hold" grpId="0" nodeType="clickEffect">
                                  <p:stCondLst>
                                    <p:cond delay="0"/>
                                  </p:stCondLst>
                                  <p:childTnLst>
                                    <p:set>
                                      <p:cBhvr>
                                        <p:cTn id="36" dur="1" fill="hold">
                                          <p:stCondLst>
                                            <p:cond delay="0"/>
                                          </p:stCondLst>
                                        </p:cTn>
                                        <p:tgtEl>
                                          <p:spTgt spid="87046"/>
                                        </p:tgtEl>
                                        <p:attrNameLst>
                                          <p:attrName>style.visibility</p:attrName>
                                        </p:attrNameLst>
                                      </p:cBhvr>
                                      <p:to>
                                        <p:strVal val="visible"/>
                                      </p:to>
                                    </p:set>
                                    <p:anim to="" calcmode="lin" valueType="num">
                                      <p:cBhvr>
                                        <p:cTn id="37" dur="1" fill="hold"/>
                                        <p:tgtEl>
                                          <p:spTgt spid="87046"/>
                                        </p:tgtEl>
                                      </p:cBhvr>
                                    </p:anim>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down)">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87048"/>
                                        </p:tgtEl>
                                        <p:attrNameLst>
                                          <p:attrName>style.visibility</p:attrName>
                                        </p:attrNameLst>
                                      </p:cBhvr>
                                      <p:to>
                                        <p:strVal val="visible"/>
                                      </p:to>
                                    </p:set>
                                    <p:animEffect transition="in" filter="box(in)">
                                      <p:cBhvr>
                                        <p:cTn id="47" dur="2000"/>
                                        <p:tgtEl>
                                          <p:spTgt spid="87048"/>
                                        </p:tgtEl>
                                      </p:cBhvr>
                                    </p:animEffect>
                                  </p:childTnLst>
                                </p:cTn>
                              </p:par>
                            </p:childTnLst>
                          </p:cTn>
                        </p:par>
                      </p:childTnLst>
                    </p:cTn>
                  </p:par>
                  <p:par>
                    <p:cTn id="48" fill="hold">
                      <p:stCondLst>
                        <p:cond delay="indefinite"/>
                      </p:stCondLst>
                      <p:childTnLst>
                        <p:par>
                          <p:cTn id="49" fill="hold">
                            <p:stCondLst>
                              <p:cond delay="0"/>
                            </p:stCondLst>
                            <p:childTnLst>
                              <p:par>
                                <p:cTn id="50" presetID="8" presetClass="entr" presetSubtype="16"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diamond(in)">
                                      <p:cBhvr>
                                        <p:cTn id="52" dur="20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87059"/>
                                        </p:tgtEl>
                                        <p:attrNameLst>
                                          <p:attrName>style.visibility</p:attrName>
                                        </p:attrNameLst>
                                      </p:cBhvr>
                                      <p:to>
                                        <p:strVal val="visible"/>
                                      </p:to>
                                    </p:set>
                                    <p:animEffect transition="in" filter="barn(inVertical)">
                                      <p:cBhvr>
                                        <p:cTn id="57" dur="500"/>
                                        <p:tgtEl>
                                          <p:spTgt spid="87059"/>
                                        </p:tgtEl>
                                      </p:cBhvr>
                                    </p:animEffect>
                                  </p:childTnLst>
                                </p:cTn>
                              </p:par>
                            </p:childTnLst>
                          </p:cTn>
                        </p:par>
                      </p:childTnLst>
                    </p:cTn>
                  </p:par>
                  <p:par>
                    <p:cTn id="58" fill="hold">
                      <p:stCondLst>
                        <p:cond delay="indefinite"/>
                      </p:stCondLst>
                      <p:childTnLst>
                        <p:par>
                          <p:cTn id="59" fill="hold">
                            <p:stCondLst>
                              <p:cond delay="0"/>
                            </p:stCondLst>
                            <p:childTnLst>
                              <p:par>
                                <p:cTn id="60" presetID="24" presetClass="entr" presetSubtype="0" fill="hold" grpId="0" nodeType="clickEffect">
                                  <p:stCondLst>
                                    <p:cond delay="0"/>
                                  </p:stCondLst>
                                  <p:childTnLst>
                                    <p:set>
                                      <p:cBhvr>
                                        <p:cTn id="61" dur="1" fill="hold">
                                          <p:stCondLst>
                                            <p:cond delay="0"/>
                                          </p:stCondLst>
                                        </p:cTn>
                                        <p:tgtEl>
                                          <p:spTgt spid="21"/>
                                        </p:tgtEl>
                                        <p:attrNameLst>
                                          <p:attrName>style.visibility</p:attrName>
                                        </p:attrNameLst>
                                      </p:cBhvr>
                                      <p:to>
                                        <p:strVal val="visible"/>
                                      </p:to>
                                    </p:set>
                                    <p:anim to="" calcmode="lin" valueType="num">
                                      <p:cBhvr>
                                        <p:cTn id="62" dur="1" fill="hold"/>
                                        <p:tgtEl>
                                          <p:spTgt spid="21"/>
                                        </p:tgtEl>
                                      </p:cBhvr>
                                    </p:anim>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87052"/>
                                        </p:tgtEl>
                                        <p:attrNameLst>
                                          <p:attrName>style.visibility</p:attrName>
                                        </p:attrNameLst>
                                      </p:cBhvr>
                                      <p:to>
                                        <p:strVal val="visible"/>
                                      </p:to>
                                    </p:set>
                                    <p:animEffect transition="in" filter="wipe(down)">
                                      <p:cBhvr>
                                        <p:cTn id="67" dur="500"/>
                                        <p:tgtEl>
                                          <p:spTgt spid="87052"/>
                                        </p:tgtEl>
                                      </p:cBhvr>
                                    </p:animEffect>
                                  </p:childTnLst>
                                </p:cTn>
                              </p:par>
                            </p:childTnLst>
                          </p:cTn>
                        </p:par>
                      </p:childTnLst>
                    </p:cTn>
                  </p:par>
                  <p:par>
                    <p:cTn id="68" fill="hold">
                      <p:stCondLst>
                        <p:cond delay="indefinite"/>
                      </p:stCondLst>
                      <p:childTnLst>
                        <p:par>
                          <p:cTn id="69" fill="hold">
                            <p:stCondLst>
                              <p:cond delay="0"/>
                            </p:stCondLst>
                            <p:childTnLst>
                              <p:par>
                                <p:cTn id="70" presetID="4" presetClass="entr" presetSubtype="16" fill="hold" grpId="0" nodeType="click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box(in)">
                                      <p:cBhvr>
                                        <p:cTn id="72" dur="2000"/>
                                        <p:tgtEl>
                                          <p:spTgt spid="26"/>
                                        </p:tgtEl>
                                      </p:cBhvr>
                                    </p:animEffect>
                                  </p:childTnLst>
                                </p:cTn>
                              </p:par>
                            </p:childTnLst>
                          </p:cTn>
                        </p:par>
                      </p:childTnLst>
                    </p:cTn>
                  </p:par>
                  <p:par>
                    <p:cTn id="73" fill="hold">
                      <p:stCondLst>
                        <p:cond delay="indefinite"/>
                      </p:stCondLst>
                      <p:childTnLst>
                        <p:par>
                          <p:cTn id="74" fill="hold">
                            <p:stCondLst>
                              <p:cond delay="0"/>
                            </p:stCondLst>
                            <p:childTnLst>
                              <p:par>
                                <p:cTn id="75" presetID="8" presetClass="entr" presetSubtype="16" fill="hold" grpId="0" nodeType="clickEffect">
                                  <p:stCondLst>
                                    <p:cond delay="0"/>
                                  </p:stCondLst>
                                  <p:childTnLst>
                                    <p:set>
                                      <p:cBhvr>
                                        <p:cTn id="76" dur="1" fill="hold">
                                          <p:stCondLst>
                                            <p:cond delay="0"/>
                                          </p:stCondLst>
                                        </p:cTn>
                                        <p:tgtEl>
                                          <p:spTgt spid="87061"/>
                                        </p:tgtEl>
                                        <p:attrNameLst>
                                          <p:attrName>style.visibility</p:attrName>
                                        </p:attrNameLst>
                                      </p:cBhvr>
                                      <p:to>
                                        <p:strVal val="visible"/>
                                      </p:to>
                                    </p:set>
                                    <p:animEffect transition="in" filter="diamond(in)">
                                      <p:cBhvr>
                                        <p:cTn id="77" dur="2000"/>
                                        <p:tgtEl>
                                          <p:spTgt spid="87061"/>
                                        </p:tgtEl>
                                      </p:cBhvr>
                                    </p:animEffect>
                                  </p:childTnLst>
                                </p:cTn>
                              </p:par>
                            </p:childTnLst>
                          </p:cTn>
                        </p:par>
                      </p:childTnLst>
                    </p:cTn>
                  </p:par>
                  <p:par>
                    <p:cTn id="78" fill="hold">
                      <p:stCondLst>
                        <p:cond delay="indefinite"/>
                      </p:stCondLst>
                      <p:childTnLst>
                        <p:par>
                          <p:cTn id="79" fill="hold">
                            <p:stCondLst>
                              <p:cond delay="0"/>
                            </p:stCondLst>
                            <p:childTnLst>
                              <p:par>
                                <p:cTn id="80" presetID="24" presetClass="entr" presetSubtype="0" fill="hold" grpId="0" nodeType="clickEffect">
                                  <p:stCondLst>
                                    <p:cond delay="0"/>
                                  </p:stCondLst>
                                  <p:childTnLst>
                                    <p:set>
                                      <p:cBhvr>
                                        <p:cTn id="81" dur="1" fill="hold">
                                          <p:stCondLst>
                                            <p:cond delay="0"/>
                                          </p:stCondLst>
                                        </p:cTn>
                                        <p:tgtEl>
                                          <p:spTgt spid="22"/>
                                        </p:tgtEl>
                                        <p:attrNameLst>
                                          <p:attrName>style.visibility</p:attrName>
                                        </p:attrNameLst>
                                      </p:cBhvr>
                                      <p:to>
                                        <p:strVal val="visible"/>
                                      </p:to>
                                    </p:set>
                                    <p:anim to="" calcmode="lin" valueType="num">
                                      <p:cBhvr>
                                        <p:cTn id="82" dur="1" fill="hold"/>
                                        <p:tgtEl>
                                          <p:spTgt spid="22"/>
                                        </p:tgtEl>
                                      </p:cBhvr>
                                    </p:anim>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87055"/>
                                        </p:tgtEl>
                                        <p:attrNameLst>
                                          <p:attrName>style.visibility</p:attrName>
                                        </p:attrNameLst>
                                      </p:cBhvr>
                                      <p:to>
                                        <p:strVal val="visible"/>
                                      </p:to>
                                    </p:set>
                                    <p:animEffect transition="in" filter="wipe(down)">
                                      <p:cBhvr>
                                        <p:cTn id="87" dur="500"/>
                                        <p:tgtEl>
                                          <p:spTgt spid="87055"/>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23"/>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4" presetClass="entr" presetSubtype="16" fill="hold" grpId="0" nodeType="clickEffect">
                                  <p:stCondLst>
                                    <p:cond delay="0"/>
                                  </p:stCondLst>
                                  <p:childTnLst>
                                    <p:set>
                                      <p:cBhvr>
                                        <p:cTn id="95" dur="1" fill="hold">
                                          <p:stCondLst>
                                            <p:cond delay="0"/>
                                          </p:stCondLst>
                                        </p:cTn>
                                        <p:tgtEl>
                                          <p:spTgt spid="87056"/>
                                        </p:tgtEl>
                                        <p:attrNameLst>
                                          <p:attrName>style.visibility</p:attrName>
                                        </p:attrNameLst>
                                      </p:cBhvr>
                                      <p:to>
                                        <p:strVal val="visible"/>
                                      </p:to>
                                    </p:set>
                                    <p:animEffect transition="in" filter="box(in)">
                                      <p:cBhvr>
                                        <p:cTn id="96" dur="2000"/>
                                        <p:tgtEl>
                                          <p:spTgt spid="87056"/>
                                        </p:tgtEl>
                                      </p:cBhvr>
                                    </p:animEffect>
                                  </p:childTnLst>
                                </p:cTn>
                              </p:par>
                            </p:childTnLst>
                          </p:cTn>
                        </p:par>
                      </p:childTnLst>
                    </p:cTn>
                  </p:par>
                  <p:par>
                    <p:cTn id="97" fill="hold">
                      <p:stCondLst>
                        <p:cond delay="indefinite"/>
                      </p:stCondLst>
                      <p:childTnLst>
                        <p:par>
                          <p:cTn id="98" fill="hold">
                            <p:stCondLst>
                              <p:cond delay="0"/>
                            </p:stCondLst>
                            <p:childTnLst>
                              <p:par>
                                <p:cTn id="99" presetID="24" presetClass="entr" presetSubtype="0" fill="hold" grpId="0" nodeType="clickEffect">
                                  <p:stCondLst>
                                    <p:cond delay="0"/>
                                  </p:stCondLst>
                                  <p:childTnLst>
                                    <p:set>
                                      <p:cBhvr>
                                        <p:cTn id="100" dur="1" fill="hold">
                                          <p:stCondLst>
                                            <p:cond delay="0"/>
                                          </p:stCondLst>
                                        </p:cTn>
                                        <p:tgtEl>
                                          <p:spTgt spid="28"/>
                                        </p:tgtEl>
                                        <p:attrNameLst>
                                          <p:attrName>style.visibility</p:attrName>
                                        </p:attrNameLst>
                                      </p:cBhvr>
                                      <p:to>
                                        <p:strVal val="visible"/>
                                      </p:to>
                                    </p:set>
                                    <p:anim to="" calcmode="lin" valueType="num">
                                      <p:cBhvr>
                                        <p:cTn id="101" dur="1" fill="hold"/>
                                        <p:tgtEl>
                                          <p:spTgt spid="28"/>
                                        </p:tgtEl>
                                      </p:cBhvr>
                                    </p:anim>
                                  </p:childTnLst>
                                </p:cTn>
                              </p:par>
                            </p:childTnLst>
                          </p:cTn>
                        </p:par>
                      </p:childTnLst>
                    </p:cTn>
                  </p:par>
                  <p:par>
                    <p:cTn id="102" fill="hold">
                      <p:stCondLst>
                        <p:cond delay="indefinite"/>
                      </p:stCondLst>
                      <p:childTnLst>
                        <p:par>
                          <p:cTn id="103" fill="hold">
                            <p:stCondLst>
                              <p:cond delay="0"/>
                            </p:stCondLst>
                            <p:childTnLst>
                              <p:par>
                                <p:cTn id="104" presetID="22" presetClass="entr" presetSubtype="4" fill="hold" grpId="0" nodeType="clickEffect">
                                  <p:stCondLst>
                                    <p:cond delay="0"/>
                                  </p:stCondLst>
                                  <p:childTnLst>
                                    <p:set>
                                      <p:cBhvr>
                                        <p:cTn id="105" dur="1" fill="hold">
                                          <p:stCondLst>
                                            <p:cond delay="0"/>
                                          </p:stCondLst>
                                        </p:cTn>
                                        <p:tgtEl>
                                          <p:spTgt spid="87063"/>
                                        </p:tgtEl>
                                        <p:attrNameLst>
                                          <p:attrName>style.visibility</p:attrName>
                                        </p:attrNameLst>
                                      </p:cBhvr>
                                      <p:to>
                                        <p:strVal val="visible"/>
                                      </p:to>
                                    </p:set>
                                    <p:animEffect transition="in" filter="wipe(down)">
                                      <p:cBhvr>
                                        <p:cTn id="106" dur="500"/>
                                        <p:tgtEl>
                                          <p:spTgt spid="87063"/>
                                        </p:tgtEl>
                                      </p:cBhvr>
                                    </p:animEffect>
                                  </p:childTnLst>
                                </p:cTn>
                              </p:par>
                            </p:childTnLst>
                          </p:cTn>
                        </p:par>
                      </p:childTnLst>
                    </p:cTn>
                  </p:par>
                  <p:par>
                    <p:cTn id="107" fill="hold">
                      <p:stCondLst>
                        <p:cond delay="indefinite"/>
                      </p:stCondLst>
                      <p:childTnLst>
                        <p:par>
                          <p:cTn id="108" fill="hold">
                            <p:stCondLst>
                              <p:cond delay="0"/>
                            </p:stCondLst>
                            <p:childTnLst>
                              <p:par>
                                <p:cTn id="109" presetID="8" presetClass="entr" presetSubtype="16" fill="hold" grpId="0" nodeType="clickEffect">
                                  <p:stCondLst>
                                    <p:cond delay="0"/>
                                  </p:stCondLst>
                                  <p:childTnLst>
                                    <p:set>
                                      <p:cBhvr>
                                        <p:cTn id="110" dur="1" fill="hold">
                                          <p:stCondLst>
                                            <p:cond delay="0"/>
                                          </p:stCondLst>
                                        </p:cTn>
                                        <p:tgtEl>
                                          <p:spTgt spid="30"/>
                                        </p:tgtEl>
                                        <p:attrNameLst>
                                          <p:attrName>style.visibility</p:attrName>
                                        </p:attrNameLst>
                                      </p:cBhvr>
                                      <p:to>
                                        <p:strVal val="visible"/>
                                      </p:to>
                                    </p:set>
                                    <p:animEffect transition="in" filter="diamond(in)">
                                      <p:cBhvr>
                                        <p:cTn id="111" dur="2000"/>
                                        <p:tgtEl>
                                          <p:spTgt spid="30"/>
                                        </p:tgtEl>
                                      </p:cBhvr>
                                    </p:animEffect>
                                  </p:childTnLst>
                                </p:cTn>
                              </p:par>
                            </p:childTnLst>
                          </p:cTn>
                        </p:par>
                      </p:childTnLst>
                    </p:cTn>
                  </p:par>
                  <p:par>
                    <p:cTn id="112" fill="hold">
                      <p:stCondLst>
                        <p:cond delay="indefinite"/>
                      </p:stCondLst>
                      <p:childTnLst>
                        <p:par>
                          <p:cTn id="113" fill="hold">
                            <p:stCondLst>
                              <p:cond delay="0"/>
                            </p:stCondLst>
                            <p:childTnLst>
                              <p:par>
                                <p:cTn id="114" presetID="16" presetClass="entr" presetSubtype="21" fill="hold" grpId="0" nodeType="clickEffect">
                                  <p:stCondLst>
                                    <p:cond delay="0"/>
                                  </p:stCondLst>
                                  <p:childTnLst>
                                    <p:set>
                                      <p:cBhvr>
                                        <p:cTn id="115" dur="1" fill="hold">
                                          <p:stCondLst>
                                            <p:cond delay="0"/>
                                          </p:stCondLst>
                                        </p:cTn>
                                        <p:tgtEl>
                                          <p:spTgt spid="87064"/>
                                        </p:tgtEl>
                                        <p:attrNameLst>
                                          <p:attrName>style.visibility</p:attrName>
                                        </p:attrNameLst>
                                      </p:cBhvr>
                                      <p:to>
                                        <p:strVal val="visible"/>
                                      </p:to>
                                    </p:set>
                                    <p:animEffect transition="in" filter="barn(inVertical)">
                                      <p:cBhvr>
                                        <p:cTn id="116" dur="500"/>
                                        <p:tgtEl>
                                          <p:spTgt spid="87064"/>
                                        </p:tgtEl>
                                      </p:cBhvr>
                                    </p:animEffect>
                                  </p:childTnLst>
                                </p:cTn>
                              </p:par>
                            </p:childTnLst>
                          </p:cTn>
                        </p:par>
                      </p:childTnLst>
                    </p:cTn>
                  </p:par>
                  <p:par>
                    <p:cTn id="117" fill="hold">
                      <p:stCondLst>
                        <p:cond delay="indefinite"/>
                      </p:stCondLst>
                      <p:childTnLst>
                        <p:par>
                          <p:cTn id="118" fill="hold">
                            <p:stCondLst>
                              <p:cond delay="0"/>
                            </p:stCondLst>
                            <p:childTnLst>
                              <p:par>
                                <p:cTn id="119" presetID="4" presetClass="entr" presetSubtype="16" fill="hold" grpId="0" nodeType="clickEffect">
                                  <p:stCondLst>
                                    <p:cond delay="0"/>
                                  </p:stCondLst>
                                  <p:childTnLst>
                                    <p:set>
                                      <p:cBhvr>
                                        <p:cTn id="120" dur="1" fill="hold">
                                          <p:stCondLst>
                                            <p:cond delay="0"/>
                                          </p:stCondLst>
                                        </p:cTn>
                                        <p:tgtEl>
                                          <p:spTgt spid="32"/>
                                        </p:tgtEl>
                                        <p:attrNameLst>
                                          <p:attrName>style.visibility</p:attrName>
                                        </p:attrNameLst>
                                      </p:cBhvr>
                                      <p:to>
                                        <p:strVal val="visible"/>
                                      </p:to>
                                    </p:set>
                                    <p:animEffect transition="in" filter="box(in)">
                                      <p:cBhvr>
                                        <p:cTn id="121" dur="2000"/>
                                        <p:tgtEl>
                                          <p:spTgt spid="32"/>
                                        </p:tgtEl>
                                      </p:cBhvr>
                                    </p:animEffect>
                                  </p:childTnLst>
                                </p:cTn>
                              </p:par>
                            </p:childTnLst>
                          </p:cTn>
                        </p:par>
                      </p:childTnLst>
                    </p:cTn>
                  </p:par>
                  <p:par>
                    <p:cTn id="122" fill="hold">
                      <p:stCondLst>
                        <p:cond delay="indefinite"/>
                      </p:stCondLst>
                      <p:childTnLst>
                        <p:par>
                          <p:cTn id="123" fill="hold">
                            <p:stCondLst>
                              <p:cond delay="0"/>
                            </p:stCondLst>
                            <p:childTnLst>
                              <p:par>
                                <p:cTn id="124" presetID="24" presetClass="entr" presetSubtype="0" fill="hold" grpId="0" nodeType="clickEffect">
                                  <p:stCondLst>
                                    <p:cond delay="0"/>
                                  </p:stCondLst>
                                  <p:childTnLst>
                                    <p:set>
                                      <p:cBhvr>
                                        <p:cTn id="125" dur="1" fill="hold">
                                          <p:stCondLst>
                                            <p:cond delay="0"/>
                                          </p:stCondLst>
                                        </p:cTn>
                                        <p:tgtEl>
                                          <p:spTgt spid="87066"/>
                                        </p:tgtEl>
                                        <p:attrNameLst>
                                          <p:attrName>style.visibility</p:attrName>
                                        </p:attrNameLst>
                                      </p:cBhvr>
                                      <p:to>
                                        <p:strVal val="visible"/>
                                      </p:to>
                                    </p:set>
                                    <p:anim to="" calcmode="lin" valueType="num">
                                      <p:cBhvr>
                                        <p:cTn id="126" dur="1" fill="hold"/>
                                        <p:tgtEl>
                                          <p:spTgt spid="87066"/>
                                        </p:tgtEl>
                                      </p:cBhvr>
                                    </p:anim>
                                  </p:childTnLst>
                                </p:cTn>
                              </p:par>
                            </p:childTnLst>
                          </p:cTn>
                        </p:par>
                      </p:childTnLst>
                    </p:cTn>
                  </p:par>
                  <p:par>
                    <p:cTn id="127" fill="hold">
                      <p:stCondLst>
                        <p:cond delay="indefinite"/>
                      </p:stCondLst>
                      <p:childTnLst>
                        <p:par>
                          <p:cTn id="128" fill="hold">
                            <p:stCondLst>
                              <p:cond delay="0"/>
                            </p:stCondLst>
                            <p:childTnLst>
                              <p:par>
                                <p:cTn id="129" presetID="22" presetClass="entr" presetSubtype="4" fill="hold" grpId="0" nodeType="clickEffect">
                                  <p:stCondLst>
                                    <p:cond delay="0"/>
                                  </p:stCondLst>
                                  <p:childTnLst>
                                    <p:set>
                                      <p:cBhvr>
                                        <p:cTn id="130" dur="1" fill="hold">
                                          <p:stCondLst>
                                            <p:cond delay="0"/>
                                          </p:stCondLst>
                                        </p:cTn>
                                        <p:tgtEl>
                                          <p:spTgt spid="34"/>
                                        </p:tgtEl>
                                        <p:attrNameLst>
                                          <p:attrName>style.visibility</p:attrName>
                                        </p:attrNameLst>
                                      </p:cBhvr>
                                      <p:to>
                                        <p:strVal val="visible"/>
                                      </p:to>
                                    </p:set>
                                    <p:animEffect transition="in" filter="wipe(down)">
                                      <p:cBhvr>
                                        <p:cTn id="131" dur="500"/>
                                        <p:tgtEl>
                                          <p:spTgt spid="34"/>
                                        </p:tgtEl>
                                      </p:cBhvr>
                                    </p:animEffect>
                                  </p:childTnLst>
                                </p:cTn>
                              </p:par>
                            </p:childTnLst>
                          </p:cTn>
                        </p:par>
                      </p:childTnLst>
                    </p:cTn>
                  </p:par>
                  <p:par>
                    <p:cTn id="132" fill="hold">
                      <p:stCondLst>
                        <p:cond delay="indefinite"/>
                      </p:stCondLst>
                      <p:childTnLst>
                        <p:par>
                          <p:cTn id="133" fill="hold">
                            <p:stCondLst>
                              <p:cond delay="0"/>
                            </p:stCondLst>
                            <p:childTnLst>
                              <p:par>
                                <p:cTn id="134" presetID="8" presetClass="entr" presetSubtype="16" fill="hold" grpId="0" nodeType="clickEffect">
                                  <p:stCondLst>
                                    <p:cond delay="0"/>
                                  </p:stCondLst>
                                  <p:childTnLst>
                                    <p:set>
                                      <p:cBhvr>
                                        <p:cTn id="135" dur="1" fill="hold">
                                          <p:stCondLst>
                                            <p:cond delay="0"/>
                                          </p:stCondLst>
                                        </p:cTn>
                                        <p:tgtEl>
                                          <p:spTgt spid="87068"/>
                                        </p:tgtEl>
                                        <p:attrNameLst>
                                          <p:attrName>style.visibility</p:attrName>
                                        </p:attrNameLst>
                                      </p:cBhvr>
                                      <p:to>
                                        <p:strVal val="visible"/>
                                      </p:to>
                                    </p:set>
                                    <p:animEffect transition="in" filter="diamond(in)">
                                      <p:cBhvr>
                                        <p:cTn id="136" dur="2000"/>
                                        <p:tgtEl>
                                          <p:spTgt spid="87068"/>
                                        </p:tgtEl>
                                      </p:cBhvr>
                                    </p:animEffect>
                                  </p:childTnLst>
                                </p:cTn>
                              </p:par>
                            </p:childTnLst>
                          </p:cTn>
                        </p:par>
                      </p:childTnLst>
                    </p:cTn>
                  </p:par>
                  <p:par>
                    <p:cTn id="137" fill="hold">
                      <p:stCondLst>
                        <p:cond delay="indefinite"/>
                      </p:stCondLst>
                      <p:childTnLst>
                        <p:par>
                          <p:cTn id="138" fill="hold">
                            <p:stCondLst>
                              <p:cond delay="0"/>
                            </p:stCondLst>
                            <p:childTnLst>
                              <p:par>
                                <p:cTn id="139" presetID="3" presetClass="entr" presetSubtype="10" fill="hold" grpId="0" nodeType="clickEffect">
                                  <p:stCondLst>
                                    <p:cond delay="0"/>
                                  </p:stCondLst>
                                  <p:childTnLst>
                                    <p:set>
                                      <p:cBhvr>
                                        <p:cTn id="140" dur="1" fill="hold">
                                          <p:stCondLst>
                                            <p:cond delay="0"/>
                                          </p:stCondLst>
                                        </p:cTn>
                                        <p:tgtEl>
                                          <p:spTgt spid="36"/>
                                        </p:tgtEl>
                                        <p:attrNameLst>
                                          <p:attrName>style.visibility</p:attrName>
                                        </p:attrNameLst>
                                      </p:cBhvr>
                                      <p:to>
                                        <p:strVal val="visible"/>
                                      </p:to>
                                    </p:set>
                                    <p:animEffect transition="in" filter="blinds(horizontal)">
                                      <p:cBhvr>
                                        <p:cTn id="141" dur="500"/>
                                        <p:tgtEl>
                                          <p:spTgt spid="36"/>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4" fill="hold" grpId="0" nodeType="clickEffect">
                                  <p:stCondLst>
                                    <p:cond delay="0"/>
                                  </p:stCondLst>
                                  <p:childTnLst>
                                    <p:set>
                                      <p:cBhvr>
                                        <p:cTn id="145" dur="1" fill="hold">
                                          <p:stCondLst>
                                            <p:cond delay="0"/>
                                          </p:stCondLst>
                                        </p:cTn>
                                        <p:tgtEl>
                                          <p:spTgt spid="37"/>
                                        </p:tgtEl>
                                        <p:attrNameLst>
                                          <p:attrName>style.visibility</p:attrName>
                                        </p:attrNameLst>
                                      </p:cBhvr>
                                      <p:to>
                                        <p:strVal val="visible"/>
                                      </p:to>
                                    </p:set>
                                    <p:animEffect transition="in" filter="wipe(down)">
                                      <p:cBhvr>
                                        <p:cTn id="146" dur="500"/>
                                        <p:tgtEl>
                                          <p:spTgt spid="37"/>
                                        </p:tgtEl>
                                      </p:cBhvr>
                                    </p:animEffect>
                                  </p:childTnLst>
                                </p:cTn>
                              </p:par>
                            </p:childTnLst>
                          </p:cTn>
                        </p:par>
                      </p:childTnLst>
                    </p:cTn>
                  </p:par>
                  <p:par>
                    <p:cTn id="147" fill="hold">
                      <p:stCondLst>
                        <p:cond delay="indefinite"/>
                      </p:stCondLst>
                      <p:childTnLst>
                        <p:par>
                          <p:cTn id="148" fill="hold">
                            <p:stCondLst>
                              <p:cond delay="0"/>
                            </p:stCondLst>
                            <p:childTnLst>
                              <p:par>
                                <p:cTn id="149" presetID="3" presetClass="entr" presetSubtype="10" fill="hold" grpId="0" nodeType="clickEffect">
                                  <p:stCondLst>
                                    <p:cond delay="0"/>
                                  </p:stCondLst>
                                  <p:childTnLst>
                                    <p:set>
                                      <p:cBhvr>
                                        <p:cTn id="150" dur="1" fill="hold">
                                          <p:stCondLst>
                                            <p:cond delay="0"/>
                                          </p:stCondLst>
                                        </p:cTn>
                                        <p:tgtEl>
                                          <p:spTgt spid="6"/>
                                        </p:tgtEl>
                                        <p:attrNameLst>
                                          <p:attrName>style.visibility</p:attrName>
                                        </p:attrNameLst>
                                      </p:cBhvr>
                                      <p:to>
                                        <p:strVal val="visible"/>
                                      </p:to>
                                    </p:set>
                                    <p:animEffect transition="in" filter="blinds(horizontal)">
                                      <p:cBhvr>
                                        <p:cTn id="15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6" grpId="1" animBg="1"/>
      <p:bldP spid="37" grpId="0" animBg="1"/>
      <p:bldP spid="37" grpId="1" animBg="1"/>
      <p:bldP spid="6" grpId="0" animBg="1"/>
      <p:bldP spid="6" grpId="1" animBg="1"/>
      <p:bldP spid="9" grpId="0" animBg="1"/>
      <p:bldP spid="9" grpId="1" animBg="1"/>
      <p:bldP spid="17" grpId="0" animBg="1"/>
      <p:bldP spid="17" grpId="1" animBg="1"/>
      <p:bldP spid="87050" grpId="0"/>
      <p:bldP spid="87050" grpId="1"/>
      <p:bldP spid="14" grpId="0" animBg="1"/>
      <p:bldP spid="14" grpId="1" animBg="1"/>
      <p:bldP spid="87046" grpId="0"/>
      <p:bldP spid="87046" grpId="1"/>
      <p:bldP spid="19" grpId="0" animBg="1"/>
      <p:bldP spid="19" grpId="1" animBg="1"/>
      <p:bldP spid="87048" grpId="0"/>
      <p:bldP spid="87048" grpId="1"/>
      <p:bldP spid="24" grpId="0" animBg="1"/>
      <p:bldP spid="24" grpId="1" animBg="1"/>
      <p:bldP spid="87059" grpId="0"/>
      <p:bldP spid="87059" grpId="1"/>
      <p:bldP spid="21" grpId="0" animBg="1"/>
      <p:bldP spid="21" grpId="1" animBg="1"/>
      <p:bldP spid="87052" grpId="0"/>
      <p:bldP spid="87052" grpId="1"/>
      <p:bldP spid="26" grpId="0" animBg="1"/>
      <p:bldP spid="26" grpId="1" animBg="1"/>
      <p:bldP spid="87061" grpId="0"/>
      <p:bldP spid="87061" grpId="1"/>
      <p:bldP spid="22" grpId="0" animBg="1"/>
      <p:bldP spid="22" grpId="1" animBg="1"/>
      <p:bldP spid="87055" grpId="0"/>
      <p:bldP spid="87055" grpId="1"/>
      <p:bldP spid="23" grpId="0" animBg="1"/>
      <p:bldP spid="23" grpId="1" animBg="1"/>
      <p:bldP spid="87056" grpId="0"/>
      <p:bldP spid="87056" grpId="1"/>
      <p:bldP spid="28" grpId="0" animBg="1"/>
      <p:bldP spid="28" grpId="1" animBg="1"/>
      <p:bldP spid="87063" grpId="0"/>
      <p:bldP spid="87063" grpId="1"/>
      <p:bldP spid="30" grpId="0" animBg="1"/>
      <p:bldP spid="30" grpId="1" animBg="1"/>
      <p:bldP spid="87064" grpId="0"/>
      <p:bldP spid="87064" grpId="1"/>
      <p:bldP spid="32" grpId="0" animBg="1"/>
      <p:bldP spid="32" grpId="1" animBg="1"/>
      <p:bldP spid="87066" grpId="0"/>
      <p:bldP spid="87066" grpId="1"/>
      <p:bldP spid="34" grpId="0" animBg="1"/>
      <p:bldP spid="34" grpId="1" animBg="1"/>
      <p:bldP spid="87068" grpId="0"/>
      <p:bldP spid="87068"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8065" name="图片 2"/>
          <p:cNvPicPr>
            <a:picLocks noChangeAspect="1"/>
          </p:cNvPicPr>
          <p:nvPr/>
        </p:nvPicPr>
        <p:blipFill>
          <a:blip r:embed="rId1"/>
          <a:stretch>
            <a:fillRect/>
          </a:stretch>
        </p:blipFill>
        <p:spPr>
          <a:xfrm>
            <a:off x="0" y="-26987"/>
            <a:ext cx="12192000" cy="463550"/>
          </a:xfrm>
          <a:prstGeom prst="rect">
            <a:avLst/>
          </a:prstGeom>
          <a:noFill/>
          <a:ln w="9525">
            <a:noFill/>
          </a:ln>
        </p:spPr>
      </p:pic>
      <p:sp>
        <p:nvSpPr>
          <p:cNvPr id="88066" name="文本框 3"/>
          <p:cNvSpPr txBox="1"/>
          <p:nvPr/>
        </p:nvSpPr>
        <p:spPr>
          <a:xfrm>
            <a:off x="-22225" y="1412875"/>
            <a:ext cx="12188825" cy="4154488"/>
          </a:xfrm>
          <a:prstGeom prst="rect">
            <a:avLst/>
          </a:prstGeom>
          <a:solidFill>
            <a:schemeClr val="tx2"/>
          </a:solidFill>
          <a:ln w="9525">
            <a:noFill/>
          </a:ln>
        </p:spPr>
        <p:txBody>
          <a:bodyPr wrap="square" anchor="t" anchorCtr="0">
            <a:spAutoFit/>
          </a:bodyPr>
          <a:p>
            <a:pPr>
              <a:lnSpc>
                <a:spcPts val="3965"/>
              </a:lnSpc>
            </a:pPr>
            <a:r>
              <a:rPr lang="en-US" altLang="zh-CN" sz="2800" b="1">
                <a:latin typeface="楷体" panose="02010609060101010101" charset="-122"/>
                <a:ea typeface="楷体" panose="02010609060101010101" charset="-122"/>
              </a:rPr>
              <a:t>    </a:t>
            </a:r>
            <a:r>
              <a:rPr lang="zh-CN" altLang="en-US" sz="2800" b="1">
                <a:latin typeface="楷体" panose="02010609060101010101" charset="-122"/>
                <a:ea typeface="楷体" panose="02010609060101010101" charset="-122"/>
              </a:rPr>
              <a:t>“备豫不虞，为国常道”。当前，我国正处于一个大有可为的历史机遇期，发展形势总的是好的，但前进道路不可能一帆风顺，</a:t>
            </a:r>
            <a:r>
              <a:rPr lang="zh-CN" altLang="en-US" sz="2800" b="1">
                <a:solidFill>
                  <a:srgbClr val="C00000"/>
                </a:solidFill>
                <a:latin typeface="楷体" panose="02010609060101010101" charset="-122"/>
                <a:ea typeface="楷体" panose="02010609060101010101" charset="-122"/>
              </a:rPr>
              <a:t>越是取得成绩的时候，越是要有如履薄冰的谨慎，越是要有居安思危的忧患</a:t>
            </a:r>
            <a:r>
              <a:rPr lang="zh-CN" altLang="en-US" sz="2800" b="1">
                <a:latin typeface="楷体" panose="02010609060101010101" charset="-122"/>
                <a:ea typeface="楷体" panose="02010609060101010101" charset="-122"/>
              </a:rPr>
              <a:t>，绝不能犯战略性、颠覆性错误。面对波谲云诡的国际形势、复杂敏感的周边环境、艰巨繁重的改革发展稳定任务，我们既要有防范风险的先手，也要有应对和化解风险挑战的高招；既要打好防范和抵御风险的有准备之战，也要打好化险为夷、转危为机的战略主动战。</a:t>
            </a:r>
            <a:endParaRPr lang="en-US" altLang="zh-CN" sz="2800" b="1">
              <a:latin typeface="楷体" panose="02010609060101010101" charset="-122"/>
              <a:ea typeface="楷体" panose="02010609060101010101" charset="-122"/>
            </a:endParaRPr>
          </a:p>
          <a:p>
            <a:pPr>
              <a:lnSpc>
                <a:spcPts val="3965"/>
              </a:lnSpc>
            </a:pPr>
            <a:r>
              <a:rPr lang="en-US" altLang="zh-CN" sz="2800" b="1">
                <a:solidFill>
                  <a:srgbClr val="FF0000"/>
                </a:solidFill>
                <a:latin typeface="楷体" panose="02010609060101010101" charset="-122"/>
                <a:ea typeface="楷体" panose="02010609060101010101" charset="-122"/>
              </a:rPr>
              <a:t>         </a:t>
            </a:r>
            <a:r>
              <a:rPr lang="en-US" altLang="zh-CN" sz="2800" b="1">
                <a:latin typeface="楷体" panose="02010609060101010101" charset="-122"/>
                <a:ea typeface="楷体" panose="02010609060101010101" charset="-122"/>
              </a:rPr>
              <a:t>——2018</a:t>
            </a:r>
            <a:r>
              <a:rPr lang="zh-CN" altLang="en-US" sz="2800" b="1">
                <a:latin typeface="楷体" panose="02010609060101010101" charset="-122"/>
                <a:ea typeface="楷体" panose="02010609060101010101" charset="-122"/>
              </a:rPr>
              <a:t>习近平在学习贯彻党的十九大精神研讨班开班式上的讲话 </a:t>
            </a:r>
            <a:endParaRPr lang="zh-CN" altLang="en-US" sz="2800" b="1">
              <a:latin typeface="楷体" panose="02010609060101010101" charset="-122"/>
              <a:ea typeface="楷体" panose="02010609060101010101" charset="-122"/>
            </a:endParaRPr>
          </a:p>
        </p:txBody>
      </p:sp>
    </p:spTree>
    <p:custDataLst>
      <p:tags r:id="rId2"/>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9089" name="图片 2"/>
          <p:cNvPicPr>
            <a:picLocks noChangeAspect="1"/>
          </p:cNvPicPr>
          <p:nvPr/>
        </p:nvPicPr>
        <p:blipFill>
          <a:blip r:embed="rId1"/>
          <a:stretch>
            <a:fillRect/>
          </a:stretch>
        </p:blipFill>
        <p:spPr>
          <a:xfrm>
            <a:off x="-6350" y="404813"/>
            <a:ext cx="12198350" cy="584200"/>
          </a:xfrm>
          <a:prstGeom prst="rect">
            <a:avLst/>
          </a:prstGeom>
          <a:noFill/>
          <a:ln w="9525">
            <a:noFill/>
          </a:ln>
        </p:spPr>
      </p:pic>
      <p:sp>
        <p:nvSpPr>
          <p:cNvPr id="89090" name="文本框 3"/>
          <p:cNvSpPr txBox="1"/>
          <p:nvPr/>
        </p:nvSpPr>
        <p:spPr>
          <a:xfrm>
            <a:off x="1559560" y="2180908"/>
            <a:ext cx="614363" cy="3773487"/>
          </a:xfrm>
          <a:prstGeom prst="rect">
            <a:avLst/>
          </a:prstGeom>
          <a:noFill/>
          <a:ln w="9525">
            <a:noFill/>
          </a:ln>
        </p:spPr>
        <p:txBody>
          <a:bodyPr vert="eaVert" wrap="square" anchor="t" anchorCtr="0">
            <a:spAutoFit/>
          </a:bodyPr>
          <a:p>
            <a:r>
              <a:rPr lang="zh-CN" altLang="en-US" sz="2800" b="1">
                <a:latin typeface="仿宋" panose="02010609060101010101" charset="-122"/>
                <a:ea typeface="仿宋" panose="02010609060101010101" charset="-122"/>
              </a:rPr>
              <a:t>清前中期的鼎盛与危机</a:t>
            </a:r>
            <a:endParaRPr lang="zh-CN" altLang="en-US" sz="2800" b="1">
              <a:latin typeface="仿宋" panose="02010609060101010101" charset="-122"/>
              <a:ea typeface="仿宋" panose="02010609060101010101" charset="-122"/>
            </a:endParaRPr>
          </a:p>
        </p:txBody>
      </p:sp>
      <p:sp>
        <p:nvSpPr>
          <p:cNvPr id="5" name="左大括号 4"/>
          <p:cNvSpPr/>
          <p:nvPr/>
        </p:nvSpPr>
        <p:spPr>
          <a:xfrm>
            <a:off x="2640330" y="2441575"/>
            <a:ext cx="80010" cy="3364865"/>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p>
            <a:pPr algn="ctr" fontAlgn="base"/>
            <a:endParaRPr lang="zh-CN" altLang="en-US" strike="noStrike" noProof="1"/>
          </a:p>
        </p:txBody>
      </p:sp>
      <p:sp>
        <p:nvSpPr>
          <p:cNvPr id="89092" name="文本框 5"/>
          <p:cNvSpPr txBox="1"/>
          <p:nvPr/>
        </p:nvSpPr>
        <p:spPr>
          <a:xfrm>
            <a:off x="3000375" y="2180908"/>
            <a:ext cx="2401888" cy="522287"/>
          </a:xfrm>
          <a:prstGeom prst="rect">
            <a:avLst/>
          </a:prstGeom>
          <a:noFill/>
          <a:ln w="9525">
            <a:noFill/>
          </a:ln>
        </p:spPr>
        <p:txBody>
          <a:bodyPr wrap="square" anchor="t" anchorCtr="0">
            <a:spAutoFit/>
          </a:bodyPr>
          <a:p>
            <a:r>
              <a:rPr lang="zh-CN" altLang="en-US" sz="2800" b="1">
                <a:latin typeface="仿宋" panose="02010609060101010101" charset="-122"/>
                <a:ea typeface="仿宋" panose="02010609060101010101" charset="-122"/>
              </a:rPr>
              <a:t>一、盛世之治</a:t>
            </a:r>
            <a:endParaRPr lang="zh-CN" altLang="en-US" sz="2800" b="1">
              <a:latin typeface="仿宋" panose="02010609060101010101" charset="-122"/>
              <a:ea typeface="仿宋" panose="02010609060101010101" charset="-122"/>
            </a:endParaRPr>
          </a:p>
        </p:txBody>
      </p:sp>
      <p:sp>
        <p:nvSpPr>
          <p:cNvPr id="89093" name="文本框 6"/>
          <p:cNvSpPr txBox="1"/>
          <p:nvPr/>
        </p:nvSpPr>
        <p:spPr>
          <a:xfrm>
            <a:off x="3000375" y="3860800"/>
            <a:ext cx="2401888" cy="522288"/>
          </a:xfrm>
          <a:prstGeom prst="rect">
            <a:avLst/>
          </a:prstGeom>
          <a:noFill/>
          <a:ln w="9525">
            <a:noFill/>
          </a:ln>
        </p:spPr>
        <p:txBody>
          <a:bodyPr wrap="square" anchor="t" anchorCtr="0">
            <a:spAutoFit/>
          </a:bodyPr>
          <a:p>
            <a:r>
              <a:rPr lang="zh-CN" altLang="en-US" sz="2800" b="1">
                <a:latin typeface="仿宋" panose="02010609060101010101" charset="-122"/>
                <a:ea typeface="仿宋" panose="02010609060101010101" charset="-122"/>
              </a:rPr>
              <a:t>二、盛世之危</a:t>
            </a:r>
            <a:endParaRPr lang="zh-CN" altLang="en-US" sz="2800" b="1">
              <a:latin typeface="仿宋" panose="02010609060101010101" charset="-122"/>
              <a:ea typeface="仿宋" panose="02010609060101010101" charset="-122"/>
            </a:endParaRPr>
          </a:p>
        </p:txBody>
      </p:sp>
      <p:sp>
        <p:nvSpPr>
          <p:cNvPr id="89094" name="文本框 7"/>
          <p:cNvSpPr txBox="1"/>
          <p:nvPr/>
        </p:nvSpPr>
        <p:spPr>
          <a:xfrm>
            <a:off x="3000375" y="5473700"/>
            <a:ext cx="2401888" cy="520700"/>
          </a:xfrm>
          <a:prstGeom prst="rect">
            <a:avLst/>
          </a:prstGeom>
          <a:noFill/>
          <a:ln w="9525">
            <a:noFill/>
          </a:ln>
        </p:spPr>
        <p:txBody>
          <a:bodyPr wrap="square" anchor="t" anchorCtr="0">
            <a:spAutoFit/>
          </a:bodyPr>
          <a:p>
            <a:r>
              <a:rPr lang="zh-CN" altLang="en-US" sz="2800" b="1">
                <a:latin typeface="仿宋" panose="02010609060101010101" charset="-122"/>
                <a:ea typeface="仿宋" panose="02010609060101010101" charset="-122"/>
              </a:rPr>
              <a:t>三、盛世之思</a:t>
            </a:r>
            <a:endParaRPr lang="zh-CN" altLang="en-US" sz="2800" b="1">
              <a:latin typeface="仿宋" panose="02010609060101010101" charset="-122"/>
              <a:ea typeface="仿宋" panose="02010609060101010101" charset="-122"/>
            </a:endParaRPr>
          </a:p>
        </p:txBody>
      </p:sp>
      <p:sp>
        <p:nvSpPr>
          <p:cNvPr id="9" name="左大括号 8"/>
          <p:cNvSpPr/>
          <p:nvPr/>
        </p:nvSpPr>
        <p:spPr>
          <a:xfrm>
            <a:off x="5546725" y="1790065"/>
            <a:ext cx="76200" cy="1306195"/>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p>
            <a:pPr algn="ctr" fontAlgn="base"/>
            <a:endParaRPr lang="zh-CN" altLang="en-US" strike="noStrike" noProof="1"/>
          </a:p>
        </p:txBody>
      </p:sp>
      <p:sp>
        <p:nvSpPr>
          <p:cNvPr id="10" name="左大括号 9"/>
          <p:cNvSpPr/>
          <p:nvPr/>
        </p:nvSpPr>
        <p:spPr>
          <a:xfrm>
            <a:off x="5546725" y="3796665"/>
            <a:ext cx="134620" cy="958215"/>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p>
            <a:pPr algn="ctr" fontAlgn="base"/>
            <a:endParaRPr lang="zh-CN" altLang="en-US" strike="noStrike" noProof="1"/>
          </a:p>
        </p:txBody>
      </p:sp>
      <p:sp>
        <p:nvSpPr>
          <p:cNvPr id="11" name="左大括号 10"/>
          <p:cNvSpPr/>
          <p:nvPr/>
        </p:nvSpPr>
        <p:spPr>
          <a:xfrm>
            <a:off x="5591175" y="5401310"/>
            <a:ext cx="123825" cy="855980"/>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p>
            <a:pPr algn="ctr" fontAlgn="base"/>
            <a:endParaRPr lang="zh-CN" altLang="en-US" strike="noStrike" noProof="1"/>
          </a:p>
        </p:txBody>
      </p:sp>
      <p:sp>
        <p:nvSpPr>
          <p:cNvPr id="89098" name="文本框 11"/>
          <p:cNvSpPr txBox="1"/>
          <p:nvPr/>
        </p:nvSpPr>
        <p:spPr>
          <a:xfrm>
            <a:off x="5648325" y="1555750"/>
            <a:ext cx="2419350" cy="522288"/>
          </a:xfrm>
          <a:prstGeom prst="rect">
            <a:avLst/>
          </a:prstGeom>
          <a:noFill/>
          <a:ln w="9525">
            <a:noFill/>
          </a:ln>
        </p:spPr>
        <p:txBody>
          <a:bodyPr wrap="square" anchor="t" anchorCtr="0">
            <a:spAutoFit/>
          </a:bodyPr>
          <a:p>
            <a:r>
              <a:rPr lang="en-US" altLang="zh-CN" sz="2800" b="1">
                <a:latin typeface="仿宋" panose="02010609060101010101" charset="-122"/>
                <a:ea typeface="仿宋" panose="02010609060101010101" charset="-122"/>
              </a:rPr>
              <a:t>1</a:t>
            </a:r>
            <a:r>
              <a:rPr lang="zh-CN" altLang="en-US" sz="2800" b="1">
                <a:latin typeface="仿宋" panose="02010609060101010101" charset="-122"/>
                <a:ea typeface="仿宋" panose="02010609060101010101" charset="-122"/>
              </a:rPr>
              <a:t>、君权强化</a:t>
            </a:r>
            <a:endParaRPr lang="zh-CN" altLang="en-US" sz="2800" b="1">
              <a:latin typeface="仿宋" panose="02010609060101010101" charset="-122"/>
              <a:ea typeface="仿宋" panose="02010609060101010101" charset="-122"/>
            </a:endParaRPr>
          </a:p>
        </p:txBody>
      </p:sp>
      <p:sp>
        <p:nvSpPr>
          <p:cNvPr id="89099" name="文本框 12"/>
          <p:cNvSpPr txBox="1"/>
          <p:nvPr/>
        </p:nvSpPr>
        <p:spPr>
          <a:xfrm>
            <a:off x="5692775" y="2698750"/>
            <a:ext cx="2419350" cy="522288"/>
          </a:xfrm>
          <a:prstGeom prst="rect">
            <a:avLst/>
          </a:prstGeom>
          <a:noFill/>
          <a:ln w="9525">
            <a:noFill/>
          </a:ln>
        </p:spPr>
        <p:txBody>
          <a:bodyPr wrap="square" anchor="t" anchorCtr="0">
            <a:spAutoFit/>
          </a:bodyPr>
          <a:p>
            <a:r>
              <a:rPr lang="en-US" altLang="zh-CN" sz="2800" b="1">
                <a:latin typeface="仿宋" panose="02010609060101010101" charset="-122"/>
                <a:ea typeface="仿宋" panose="02010609060101010101" charset="-122"/>
              </a:rPr>
              <a:t>2</a:t>
            </a:r>
            <a:r>
              <a:rPr lang="zh-CN" altLang="en-US" sz="2800" b="1">
                <a:latin typeface="仿宋" panose="02010609060101010101" charset="-122"/>
                <a:ea typeface="仿宋" panose="02010609060101010101" charset="-122"/>
              </a:rPr>
              <a:t>、疆域治理</a:t>
            </a:r>
            <a:endParaRPr lang="zh-CN" altLang="en-US" sz="2800" b="1">
              <a:latin typeface="仿宋" panose="02010609060101010101" charset="-122"/>
              <a:ea typeface="仿宋" panose="02010609060101010101" charset="-122"/>
            </a:endParaRPr>
          </a:p>
        </p:txBody>
      </p:sp>
      <p:sp>
        <p:nvSpPr>
          <p:cNvPr id="14" name="左大括号 13"/>
          <p:cNvSpPr/>
          <p:nvPr/>
        </p:nvSpPr>
        <p:spPr>
          <a:xfrm>
            <a:off x="7969250" y="1226185"/>
            <a:ext cx="278130" cy="1383030"/>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p>
            <a:pPr algn="ctr" fontAlgn="base"/>
            <a:endParaRPr lang="zh-CN" altLang="en-US" strike="noStrike" noProof="1"/>
          </a:p>
        </p:txBody>
      </p:sp>
      <p:sp>
        <p:nvSpPr>
          <p:cNvPr id="89101" name="文本框 14"/>
          <p:cNvSpPr txBox="1"/>
          <p:nvPr/>
        </p:nvSpPr>
        <p:spPr>
          <a:xfrm>
            <a:off x="8112125" y="989013"/>
            <a:ext cx="2935288" cy="1814512"/>
          </a:xfrm>
          <a:prstGeom prst="rect">
            <a:avLst/>
          </a:prstGeom>
          <a:noFill/>
          <a:ln w="9525">
            <a:noFill/>
          </a:ln>
        </p:spPr>
        <p:txBody>
          <a:bodyPr wrap="square" anchor="t" anchorCtr="0">
            <a:spAutoFit/>
          </a:bodyPr>
          <a:p>
            <a:r>
              <a:rPr lang="zh-CN" altLang="en-US" sz="2800" b="1">
                <a:latin typeface="仿宋" panose="02010609060101010101" charset="-122"/>
                <a:ea typeface="仿宋" panose="02010609060101010101" charset="-122"/>
              </a:rPr>
              <a:t>（</a:t>
            </a:r>
            <a:r>
              <a:rPr lang="en-US" altLang="zh-CN" sz="2800" b="1">
                <a:latin typeface="仿宋" panose="02010609060101010101" charset="-122"/>
                <a:ea typeface="仿宋" panose="02010609060101010101" charset="-122"/>
              </a:rPr>
              <a:t>1</a:t>
            </a:r>
            <a:r>
              <a:rPr lang="zh-CN" altLang="en-US" sz="2800" b="1">
                <a:latin typeface="仿宋" panose="02010609060101010101" charset="-122"/>
                <a:ea typeface="仿宋" panose="02010609060101010101" charset="-122"/>
              </a:rPr>
              <a:t>）皇帝勤政</a:t>
            </a:r>
            <a:endParaRPr lang="zh-CN" altLang="en-US" sz="2800" b="1">
              <a:latin typeface="仿宋" panose="02010609060101010101" charset="-122"/>
              <a:ea typeface="仿宋" panose="02010609060101010101" charset="-122"/>
            </a:endParaRPr>
          </a:p>
          <a:p>
            <a:r>
              <a:rPr lang="zh-CN" altLang="en-US" sz="2800" b="1">
                <a:latin typeface="仿宋" panose="02010609060101010101" charset="-122"/>
                <a:ea typeface="仿宋" panose="02010609060101010101" charset="-122"/>
              </a:rPr>
              <a:t>（</a:t>
            </a:r>
            <a:r>
              <a:rPr lang="en-US" altLang="zh-CN" sz="2800" b="1">
                <a:latin typeface="仿宋" panose="02010609060101010101" charset="-122"/>
                <a:ea typeface="仿宋" panose="02010609060101010101" charset="-122"/>
              </a:rPr>
              <a:t>2</a:t>
            </a:r>
            <a:r>
              <a:rPr lang="zh-CN" altLang="en-US" sz="2800" b="1">
                <a:latin typeface="仿宋" panose="02010609060101010101" charset="-122"/>
                <a:ea typeface="仿宋" panose="02010609060101010101" charset="-122"/>
              </a:rPr>
              <a:t>）奏折制度</a:t>
            </a:r>
            <a:endParaRPr lang="zh-CN" altLang="en-US" sz="2800" b="1">
              <a:latin typeface="仿宋" panose="02010609060101010101" charset="-122"/>
              <a:ea typeface="仿宋" panose="02010609060101010101" charset="-122"/>
            </a:endParaRPr>
          </a:p>
          <a:p>
            <a:r>
              <a:rPr lang="zh-CN" altLang="en-US" sz="2800" b="1">
                <a:latin typeface="仿宋" panose="02010609060101010101" charset="-122"/>
                <a:ea typeface="仿宋" panose="02010609060101010101" charset="-122"/>
              </a:rPr>
              <a:t>（</a:t>
            </a:r>
            <a:r>
              <a:rPr lang="en-US" altLang="zh-CN" sz="2800" b="1">
                <a:latin typeface="仿宋" panose="02010609060101010101" charset="-122"/>
                <a:ea typeface="仿宋" panose="02010609060101010101" charset="-122"/>
              </a:rPr>
              <a:t>3</a:t>
            </a:r>
            <a:r>
              <a:rPr lang="zh-CN" altLang="en-US" sz="2800" b="1">
                <a:latin typeface="仿宋" panose="02010609060101010101" charset="-122"/>
                <a:ea typeface="仿宋" panose="02010609060101010101" charset="-122"/>
              </a:rPr>
              <a:t>）设军机处（</a:t>
            </a:r>
            <a:r>
              <a:rPr lang="en-US" altLang="zh-CN" sz="2800" b="1">
                <a:latin typeface="仿宋" panose="02010609060101010101" charset="-122"/>
                <a:ea typeface="仿宋" panose="02010609060101010101" charset="-122"/>
              </a:rPr>
              <a:t>4</a:t>
            </a:r>
            <a:r>
              <a:rPr lang="zh-CN" altLang="en-US" sz="2800" b="1">
                <a:latin typeface="仿宋" panose="02010609060101010101" charset="-122"/>
                <a:ea typeface="仿宋" panose="02010609060101010101" charset="-122"/>
              </a:rPr>
              <a:t>）兴文字狱</a:t>
            </a:r>
            <a:endParaRPr lang="zh-CN" altLang="en-US" sz="2800" b="1">
              <a:latin typeface="仿宋" panose="02010609060101010101" charset="-122"/>
              <a:ea typeface="仿宋" panose="02010609060101010101" charset="-122"/>
            </a:endParaRPr>
          </a:p>
        </p:txBody>
      </p:sp>
      <p:sp>
        <p:nvSpPr>
          <p:cNvPr id="89102" name="文本框 16"/>
          <p:cNvSpPr txBox="1"/>
          <p:nvPr/>
        </p:nvSpPr>
        <p:spPr>
          <a:xfrm>
            <a:off x="5735638" y="3582988"/>
            <a:ext cx="2419350" cy="522287"/>
          </a:xfrm>
          <a:prstGeom prst="rect">
            <a:avLst/>
          </a:prstGeom>
          <a:noFill/>
          <a:ln w="9525">
            <a:noFill/>
          </a:ln>
        </p:spPr>
        <p:txBody>
          <a:bodyPr wrap="square" anchor="t" anchorCtr="0">
            <a:spAutoFit/>
          </a:bodyPr>
          <a:p>
            <a:r>
              <a:rPr lang="en-US" altLang="zh-CN" sz="2800" b="1">
                <a:latin typeface="仿宋" panose="02010609060101010101" charset="-122"/>
                <a:ea typeface="仿宋" panose="02010609060101010101" charset="-122"/>
              </a:rPr>
              <a:t>1</a:t>
            </a:r>
            <a:r>
              <a:rPr lang="zh-CN" altLang="en-US" sz="2800" b="1">
                <a:latin typeface="仿宋" panose="02010609060101010101" charset="-122"/>
                <a:ea typeface="仿宋" panose="02010609060101010101" charset="-122"/>
              </a:rPr>
              <a:t>、内部危机</a:t>
            </a:r>
            <a:endParaRPr lang="zh-CN" altLang="en-US" sz="2800" b="1">
              <a:latin typeface="仿宋" panose="02010609060101010101" charset="-122"/>
              <a:ea typeface="仿宋" panose="02010609060101010101" charset="-122"/>
            </a:endParaRPr>
          </a:p>
        </p:txBody>
      </p:sp>
      <p:sp>
        <p:nvSpPr>
          <p:cNvPr id="89103" name="文本框 17"/>
          <p:cNvSpPr txBox="1"/>
          <p:nvPr/>
        </p:nvSpPr>
        <p:spPr>
          <a:xfrm>
            <a:off x="5775325" y="4370388"/>
            <a:ext cx="2419350" cy="522287"/>
          </a:xfrm>
          <a:prstGeom prst="rect">
            <a:avLst/>
          </a:prstGeom>
          <a:noFill/>
          <a:ln w="9525">
            <a:noFill/>
          </a:ln>
        </p:spPr>
        <p:txBody>
          <a:bodyPr wrap="square" anchor="t" anchorCtr="0">
            <a:spAutoFit/>
          </a:bodyPr>
          <a:p>
            <a:r>
              <a:rPr lang="en-US" altLang="zh-CN" sz="2800" b="1">
                <a:latin typeface="仿宋" panose="02010609060101010101" charset="-122"/>
                <a:ea typeface="仿宋" panose="02010609060101010101" charset="-122"/>
              </a:rPr>
              <a:t>2</a:t>
            </a:r>
            <a:r>
              <a:rPr lang="zh-CN" altLang="en-US" sz="2800" b="1">
                <a:latin typeface="仿宋" panose="02010609060101010101" charset="-122"/>
                <a:ea typeface="仿宋" panose="02010609060101010101" charset="-122"/>
              </a:rPr>
              <a:t>、外部危机</a:t>
            </a:r>
            <a:endParaRPr lang="zh-CN" altLang="en-US" sz="2800" b="1">
              <a:latin typeface="仿宋" panose="02010609060101010101" charset="-122"/>
              <a:ea typeface="仿宋" panose="02010609060101010101" charset="-122"/>
            </a:endParaRPr>
          </a:p>
        </p:txBody>
      </p:sp>
      <p:sp>
        <p:nvSpPr>
          <p:cNvPr id="89104" name="文本框 18"/>
          <p:cNvSpPr txBox="1"/>
          <p:nvPr/>
        </p:nvSpPr>
        <p:spPr>
          <a:xfrm>
            <a:off x="5810250" y="5156200"/>
            <a:ext cx="4637088" cy="522288"/>
          </a:xfrm>
          <a:prstGeom prst="rect">
            <a:avLst/>
          </a:prstGeom>
          <a:noFill/>
          <a:ln w="9525">
            <a:noFill/>
          </a:ln>
        </p:spPr>
        <p:txBody>
          <a:bodyPr wrap="square" anchor="t" anchorCtr="0">
            <a:spAutoFit/>
          </a:bodyPr>
          <a:p>
            <a:r>
              <a:rPr lang="en-US" altLang="zh-CN" sz="2800" b="1">
                <a:latin typeface="仿宋" panose="02010609060101010101" charset="-122"/>
                <a:ea typeface="仿宋" panose="02010609060101010101" charset="-122"/>
              </a:rPr>
              <a:t>1</a:t>
            </a:r>
            <a:r>
              <a:rPr lang="zh-CN" altLang="en-US" sz="2800" b="1">
                <a:latin typeface="仿宋" panose="02010609060101010101" charset="-122"/>
                <a:ea typeface="仿宋" panose="02010609060101010101" charset="-122"/>
              </a:rPr>
              <a:t>、从内在机制再看盛世</a:t>
            </a:r>
            <a:endParaRPr lang="zh-CN" altLang="en-US" sz="2800" b="1">
              <a:latin typeface="仿宋" panose="02010609060101010101" charset="-122"/>
              <a:ea typeface="仿宋" panose="02010609060101010101" charset="-122"/>
            </a:endParaRPr>
          </a:p>
        </p:txBody>
      </p:sp>
      <p:sp>
        <p:nvSpPr>
          <p:cNvPr id="89105" name="文本框 19"/>
          <p:cNvSpPr txBox="1"/>
          <p:nvPr/>
        </p:nvSpPr>
        <p:spPr>
          <a:xfrm>
            <a:off x="5808663" y="5876925"/>
            <a:ext cx="3937000" cy="522288"/>
          </a:xfrm>
          <a:prstGeom prst="rect">
            <a:avLst/>
          </a:prstGeom>
          <a:noFill/>
          <a:ln w="9525">
            <a:noFill/>
          </a:ln>
        </p:spPr>
        <p:txBody>
          <a:bodyPr wrap="none" anchor="t" anchorCtr="0">
            <a:spAutoFit/>
          </a:bodyPr>
          <a:p>
            <a:r>
              <a:rPr lang="en-US" altLang="zh-CN" sz="2800" b="1">
                <a:latin typeface="仿宋" panose="02010609060101010101" charset="-122"/>
                <a:ea typeface="仿宋" panose="02010609060101010101" charset="-122"/>
              </a:rPr>
              <a:t>2</a:t>
            </a:r>
            <a:r>
              <a:rPr lang="zh-CN" altLang="en-US" sz="2800" b="1">
                <a:latin typeface="仿宋" panose="02010609060101010101" charset="-122"/>
                <a:ea typeface="仿宋" panose="02010609060101010101" charset="-122"/>
              </a:rPr>
              <a:t>、从世界坐标再看盛世</a:t>
            </a:r>
            <a:endParaRPr lang="zh-CN" altLang="en-US" sz="2800" b="1">
              <a:latin typeface="仿宋" panose="02010609060101010101" charset="-122"/>
              <a:ea typeface="仿宋" panose="02010609060101010101" charset="-122"/>
            </a:endParaRPr>
          </a:p>
        </p:txBody>
      </p: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5" name="文本框 1"/>
          <p:cNvSpPr txBox="1"/>
          <p:nvPr/>
        </p:nvSpPr>
        <p:spPr>
          <a:xfrm>
            <a:off x="1055688" y="1700213"/>
            <a:ext cx="4491037" cy="3646487"/>
          </a:xfrm>
          <a:prstGeom prst="rect">
            <a:avLst/>
          </a:prstGeom>
          <a:noFill/>
          <a:ln w="9525">
            <a:noFill/>
          </a:ln>
        </p:spPr>
        <p:txBody>
          <a:bodyPr wrap="square" anchor="t" anchorCtr="0">
            <a:spAutoFit/>
          </a:bodyPr>
          <a:p>
            <a:pPr>
              <a:lnSpc>
                <a:spcPts val="3965"/>
              </a:lnSpc>
            </a:pPr>
            <a:r>
              <a:rPr lang="en-US" altLang="zh-CN" sz="2800" b="1">
                <a:latin typeface="仿宋" panose="02010609060101010101" charset="-122"/>
                <a:ea typeface="仿宋" panose="02010609060101010101" charset="-122"/>
              </a:rPr>
              <a:t>   </a:t>
            </a:r>
            <a:r>
              <a:rPr lang="zh-CN" altLang="en-US" sz="2800" b="1">
                <a:latin typeface="仿宋" panose="02010609060101010101" charset="-122"/>
                <a:ea typeface="仿宋" panose="02010609060101010101" charset="-122"/>
              </a:rPr>
              <a:t>课程标准：</a:t>
            </a:r>
            <a:endParaRPr lang="zh-CN" altLang="en-US" sz="2800" b="1">
              <a:latin typeface="仿宋" panose="02010609060101010101" charset="-122"/>
              <a:ea typeface="仿宋" panose="02010609060101010101" charset="-122"/>
            </a:endParaRPr>
          </a:p>
          <a:p>
            <a:pPr>
              <a:lnSpc>
                <a:spcPts val="3965"/>
              </a:lnSpc>
            </a:pPr>
            <a:r>
              <a:rPr lang="en-US" altLang="zh-CN" sz="2800" b="1">
                <a:latin typeface="仿宋" panose="02010609060101010101" charset="-122"/>
                <a:ea typeface="仿宋" panose="02010609060101010101" charset="-122"/>
              </a:rPr>
              <a:t>1</a:t>
            </a:r>
            <a:r>
              <a:rPr lang="zh-CN" altLang="en-US" sz="2800" b="1">
                <a:latin typeface="仿宋" panose="02010609060101010101" charset="-122"/>
                <a:ea typeface="仿宋" panose="02010609060101010101" charset="-122"/>
              </a:rPr>
              <a:t>、知道南海诸岛、台湾及其包括钓鱼岛在内的附属岛屿是中国</a:t>
            </a:r>
            <a:r>
              <a:rPr lang="zh-CN" altLang="en-US" sz="2800" b="1">
                <a:solidFill>
                  <a:srgbClr val="C00000"/>
                </a:solidFill>
                <a:latin typeface="仿宋" panose="02010609060101010101" charset="-122"/>
                <a:ea typeface="仿宋" panose="02010609060101010101" charset="-122"/>
              </a:rPr>
              <a:t>版图</a:t>
            </a:r>
            <a:r>
              <a:rPr lang="zh-CN" altLang="en-US" sz="2800" b="1">
                <a:latin typeface="仿宋" panose="02010609060101010101" charset="-122"/>
                <a:ea typeface="仿宋" panose="02010609060101010101" charset="-122"/>
              </a:rPr>
              <a:t>一部分；</a:t>
            </a:r>
            <a:endParaRPr lang="zh-CN" altLang="en-US" sz="2800" b="1">
              <a:latin typeface="仿宋" panose="02010609060101010101" charset="-122"/>
              <a:ea typeface="仿宋" panose="02010609060101010101" charset="-122"/>
            </a:endParaRPr>
          </a:p>
          <a:p>
            <a:pPr>
              <a:lnSpc>
                <a:spcPts val="3965"/>
              </a:lnSpc>
            </a:pPr>
            <a:r>
              <a:rPr lang="en-US" altLang="zh-CN" sz="2800" b="1">
                <a:latin typeface="仿宋" panose="02010609060101010101" charset="-122"/>
                <a:ea typeface="仿宋" panose="02010609060101010101" charset="-122"/>
              </a:rPr>
              <a:t>2</a:t>
            </a:r>
            <a:r>
              <a:rPr lang="zh-CN" altLang="en-US" sz="2800" b="1">
                <a:latin typeface="仿宋" panose="02010609060101010101" charset="-122"/>
                <a:ea typeface="仿宋" panose="02010609060101010101" charset="-122"/>
              </a:rPr>
              <a:t>、了解清朝封建专制的发展、世界的变化对中国的影响，认识社会面临的</a:t>
            </a:r>
            <a:r>
              <a:rPr lang="zh-CN" altLang="en-US" sz="2800" b="1">
                <a:solidFill>
                  <a:srgbClr val="C00000"/>
                </a:solidFill>
                <a:latin typeface="仿宋" panose="02010609060101010101" charset="-122"/>
                <a:ea typeface="仿宋" panose="02010609060101010101" charset="-122"/>
              </a:rPr>
              <a:t>危机</a:t>
            </a:r>
            <a:r>
              <a:rPr lang="zh-CN" altLang="en-US" sz="2800" b="1">
                <a:latin typeface="仿宋" panose="02010609060101010101" charset="-122"/>
                <a:ea typeface="仿宋" panose="02010609060101010101" charset="-122"/>
              </a:rPr>
              <a:t>。</a:t>
            </a:r>
            <a:endParaRPr lang="zh-CN" altLang="en-US" sz="2800" b="1">
              <a:latin typeface="仿宋" panose="02010609060101010101" charset="-122"/>
              <a:ea typeface="仿宋" panose="02010609060101010101" charset="-122"/>
            </a:endParaRPr>
          </a:p>
        </p:txBody>
      </p:sp>
      <p:pic>
        <p:nvPicPr>
          <p:cNvPr id="3" name="图片 2" descr="32313536323539303b32313536323537303bd7f7d2b5"/>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11225" y="1484630"/>
            <a:ext cx="680720" cy="680720"/>
          </a:xfrm>
          <a:prstGeom prst="rect">
            <a:avLst/>
          </a:prstGeom>
        </p:spPr>
      </p:pic>
      <p:cxnSp>
        <p:nvCxnSpPr>
          <p:cNvPr id="4" name="直接连接符 3"/>
          <p:cNvCxnSpPr/>
          <p:nvPr/>
        </p:nvCxnSpPr>
        <p:spPr>
          <a:xfrm>
            <a:off x="5929313" y="1555750"/>
            <a:ext cx="0" cy="4032250"/>
          </a:xfrm>
          <a:prstGeom prst="line">
            <a:avLst/>
          </a:prstGeom>
          <a:ln w="38100"/>
        </p:spPr>
        <p:style>
          <a:lnRef idx="1">
            <a:schemeClr val="dk1"/>
          </a:lnRef>
          <a:fillRef idx="0">
            <a:schemeClr val="dk1"/>
          </a:fillRef>
          <a:effectRef idx="0">
            <a:schemeClr val="dk1"/>
          </a:effectRef>
          <a:fontRef idx="minor">
            <a:schemeClr val="tx1"/>
          </a:fontRef>
        </p:style>
      </p:cxnSp>
      <p:pic>
        <p:nvPicPr>
          <p:cNvPr id="67588" name="图片 5"/>
          <p:cNvPicPr>
            <a:picLocks noChangeAspect="1"/>
          </p:cNvPicPr>
          <p:nvPr/>
        </p:nvPicPr>
        <p:blipFill>
          <a:blip r:embed="rId3"/>
          <a:stretch>
            <a:fillRect/>
          </a:stretch>
        </p:blipFill>
        <p:spPr>
          <a:xfrm>
            <a:off x="6384925" y="1412875"/>
            <a:ext cx="974725" cy="4356100"/>
          </a:xfrm>
          <a:prstGeom prst="rect">
            <a:avLst/>
          </a:prstGeom>
          <a:noFill/>
          <a:ln w="9525">
            <a:noFill/>
          </a:ln>
        </p:spPr>
      </p:pic>
      <p:pic>
        <p:nvPicPr>
          <p:cNvPr id="67589" name="图片 9"/>
          <p:cNvPicPr>
            <a:picLocks noChangeAspect="1"/>
          </p:cNvPicPr>
          <p:nvPr/>
        </p:nvPicPr>
        <p:blipFill>
          <a:blip r:embed="rId4"/>
          <a:stretch>
            <a:fillRect/>
          </a:stretch>
        </p:blipFill>
        <p:spPr>
          <a:xfrm>
            <a:off x="8229600" y="1773238"/>
            <a:ext cx="3962400" cy="3416300"/>
          </a:xfrm>
          <a:prstGeom prst="rect">
            <a:avLst/>
          </a:prstGeom>
          <a:noFill/>
          <a:ln w="9525">
            <a:noFill/>
          </a:ln>
        </p:spPr>
      </p:pic>
    </p:spTree>
    <p:custDataLst>
      <p:tags r:id="rId5"/>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2705" name="图片 5"/>
          <p:cNvPicPr>
            <a:picLocks noChangeAspect="1"/>
          </p:cNvPicPr>
          <p:nvPr/>
        </p:nvPicPr>
        <p:blipFill>
          <a:blip r:embed="rId1"/>
          <a:stretch>
            <a:fillRect/>
          </a:stretch>
        </p:blipFill>
        <p:spPr>
          <a:xfrm>
            <a:off x="-25400" y="0"/>
            <a:ext cx="12234863" cy="463550"/>
          </a:xfrm>
          <a:prstGeom prst="rect">
            <a:avLst/>
          </a:prstGeom>
          <a:noFill/>
          <a:ln w="9525">
            <a:noFill/>
          </a:ln>
        </p:spPr>
      </p:pic>
      <p:sp>
        <p:nvSpPr>
          <p:cNvPr id="72706" name="文本框 1"/>
          <p:cNvSpPr txBox="1"/>
          <p:nvPr/>
        </p:nvSpPr>
        <p:spPr>
          <a:xfrm>
            <a:off x="0" y="487363"/>
            <a:ext cx="4368800" cy="522287"/>
          </a:xfrm>
          <a:prstGeom prst="rect">
            <a:avLst/>
          </a:prstGeom>
          <a:noFill/>
          <a:ln w="9525">
            <a:noFill/>
          </a:ln>
        </p:spPr>
        <p:txBody>
          <a:bodyPr wrap="square" anchor="t" anchorCtr="0">
            <a:spAutoFit/>
          </a:bodyPr>
          <a:p>
            <a:r>
              <a:rPr lang="zh-CN" altLang="en-US" sz="2800" b="1">
                <a:latin typeface="仿宋" panose="02010609060101010101" charset="-122"/>
                <a:ea typeface="仿宋" panose="02010609060101010101" charset="-122"/>
              </a:rPr>
              <a:t>（一）君权强化</a:t>
            </a:r>
            <a:endParaRPr lang="zh-CN" altLang="en-US" sz="2800" b="1">
              <a:latin typeface="仿宋" panose="02010609060101010101" charset="-122"/>
              <a:ea typeface="仿宋" panose="02010609060101010101" charset="-122"/>
            </a:endParaRPr>
          </a:p>
        </p:txBody>
      </p:sp>
      <p:sp>
        <p:nvSpPr>
          <p:cNvPr id="72707" name="文本框 2"/>
          <p:cNvSpPr txBox="1"/>
          <p:nvPr/>
        </p:nvSpPr>
        <p:spPr>
          <a:xfrm>
            <a:off x="0" y="1016000"/>
            <a:ext cx="1474788" cy="460375"/>
          </a:xfrm>
          <a:prstGeom prst="rect">
            <a:avLst/>
          </a:prstGeom>
          <a:solidFill>
            <a:srgbClr val="C00000"/>
          </a:solidFill>
          <a:ln w="9525">
            <a:noFill/>
          </a:ln>
        </p:spPr>
        <p:txBody>
          <a:bodyPr wrap="square" anchor="t" anchorCtr="0">
            <a:spAutoFit/>
          </a:bodyPr>
          <a:p>
            <a:r>
              <a:rPr lang="zh-CN" altLang="en-US" sz="2400" b="1">
                <a:solidFill>
                  <a:schemeClr val="bg1"/>
                </a:solidFill>
                <a:latin typeface="楷体" panose="02010609060101010101" charset="-122"/>
                <a:ea typeface="楷体" panose="02010609060101010101" charset="-122"/>
              </a:rPr>
              <a:t>重点探讨</a:t>
            </a:r>
            <a:endParaRPr lang="zh-CN" altLang="en-US" sz="2400" b="1">
              <a:solidFill>
                <a:schemeClr val="bg1"/>
              </a:solidFill>
              <a:latin typeface="楷体" panose="02010609060101010101" charset="-122"/>
              <a:ea typeface="楷体" panose="02010609060101010101" charset="-122"/>
            </a:endParaRPr>
          </a:p>
        </p:txBody>
      </p:sp>
      <p:sp>
        <p:nvSpPr>
          <p:cNvPr id="53254" name="文本框 6"/>
          <p:cNvSpPr txBox="1"/>
          <p:nvPr/>
        </p:nvSpPr>
        <p:spPr>
          <a:xfrm>
            <a:off x="263525" y="1482725"/>
            <a:ext cx="5799138" cy="650875"/>
          </a:xfrm>
          <a:prstGeom prst="rect">
            <a:avLst/>
          </a:prstGeom>
          <a:noFill/>
          <a:ln w="9525">
            <a:noFill/>
          </a:ln>
        </p:spPr>
        <p:txBody>
          <a:bodyPr wrap="square" anchor="t" anchorCtr="0">
            <a:spAutoFit/>
          </a:bodyPr>
          <a:p>
            <a:pPr>
              <a:lnSpc>
                <a:spcPts val="4365"/>
              </a:lnSpc>
            </a:pPr>
            <a:r>
              <a:rPr lang="en-US" altLang="zh-CN" sz="2800" b="1">
                <a:latin typeface="仿宋" panose="02010609060101010101" charset="-122"/>
                <a:ea typeface="仿宋" panose="02010609060101010101" charset="-122"/>
              </a:rPr>
              <a:t>3</a:t>
            </a:r>
            <a:r>
              <a:rPr lang="zh-CN" altLang="en-US" sz="2800" b="1">
                <a:latin typeface="仿宋" panose="02010609060101010101" charset="-122"/>
                <a:ea typeface="仿宋" panose="02010609060101010101" charset="-122"/>
              </a:rPr>
              <a:t>、设军机处</a:t>
            </a:r>
            <a:endParaRPr lang="zh-CN" altLang="en-US" sz="2800" b="1">
              <a:latin typeface="仿宋" panose="02010609060101010101" charset="-122"/>
              <a:ea typeface="仿宋" panose="02010609060101010101" charset="-122"/>
            </a:endParaRPr>
          </a:p>
        </p:txBody>
      </p:sp>
      <p:sp>
        <p:nvSpPr>
          <p:cNvPr id="72711" name="文本框 1"/>
          <p:cNvSpPr txBox="1"/>
          <p:nvPr/>
        </p:nvSpPr>
        <p:spPr>
          <a:xfrm>
            <a:off x="367030" y="2204720"/>
            <a:ext cx="11173460" cy="2030095"/>
          </a:xfrm>
          <a:prstGeom prst="rect">
            <a:avLst/>
          </a:prstGeom>
          <a:noFill/>
          <a:ln w="9525">
            <a:noFill/>
          </a:ln>
        </p:spPr>
        <p:txBody>
          <a:bodyPr wrap="square" anchor="t" anchorCtr="0">
            <a:spAutoFit/>
          </a:bodyPr>
          <a:p>
            <a:pPr algn="just">
              <a:lnSpc>
                <a:spcPct val="150000"/>
              </a:lnSpc>
              <a:spcBef>
                <a:spcPts val="0"/>
              </a:spcBef>
            </a:pPr>
            <a:r>
              <a:rPr lang="en-US" altLang="zh-CN" sz="2800" b="1">
                <a:latin typeface="楷体" panose="02010609060101010101" charset="-122"/>
                <a:ea typeface="楷体" panose="02010609060101010101" charset="-122"/>
                <a:sym typeface="微软雅黑" panose="020B0503020204020204" charset="-122"/>
              </a:rPr>
              <a:t>    </a:t>
            </a:r>
            <a:r>
              <a:rPr lang="zh-CN" altLang="en-US" sz="2800" b="1">
                <a:latin typeface="楷体" panose="02010609060101010101" charset="-122"/>
                <a:ea typeface="楷体" panose="02010609060101010101" charset="-122"/>
                <a:sym typeface="微软雅黑" panose="020B0503020204020204" charset="-122"/>
              </a:rPr>
              <a:t>清初，中央机构大体采用明朝制度，设内阁，置六部，负责</a:t>
            </a:r>
            <a:r>
              <a:rPr lang="zh-CN" altLang="en-US" sz="2800" b="1">
                <a:solidFill>
                  <a:srgbClr val="C00000"/>
                </a:solidFill>
                <a:latin typeface="楷体" panose="02010609060101010101" charset="-122"/>
                <a:ea typeface="楷体" panose="02010609060101010101" charset="-122"/>
                <a:sym typeface="微软雅黑" panose="020B0503020204020204" charset="-122"/>
              </a:rPr>
              <a:t>处理日常事务</a:t>
            </a:r>
            <a:r>
              <a:rPr lang="zh-CN" altLang="en-US" sz="2800" b="1">
                <a:latin typeface="楷体" panose="02010609060101010101" charset="-122"/>
                <a:ea typeface="楷体" panose="02010609060101010101" charset="-122"/>
                <a:sym typeface="微软雅黑" panose="020B0503020204020204" charset="-122"/>
              </a:rPr>
              <a:t>；但还保留着由</a:t>
            </a:r>
            <a:r>
              <a:rPr lang="zh-CN" altLang="en-US" sz="2800" b="1">
                <a:solidFill>
                  <a:srgbClr val="C00000"/>
                </a:solidFill>
                <a:latin typeface="楷体" panose="02010609060101010101" charset="-122"/>
                <a:ea typeface="楷体" panose="02010609060101010101" charset="-122"/>
                <a:sym typeface="微软雅黑" panose="020B0503020204020204" charset="-122"/>
              </a:rPr>
              <a:t>满洲贵族组成的议政王大臣会议</a:t>
            </a:r>
            <a:r>
              <a:rPr lang="zh-CN" altLang="en-US" sz="2800" b="1">
                <a:latin typeface="楷体" panose="02010609060101010101" charset="-122"/>
                <a:ea typeface="楷体" panose="02010609060101010101" charset="-122"/>
                <a:sym typeface="微软雅黑" panose="020B0503020204020204" charset="-122"/>
              </a:rPr>
              <a:t>，其权力凌驾于内阁、六部之上，凡</a:t>
            </a:r>
            <a:r>
              <a:rPr lang="zh-CN" altLang="en-US" sz="2800" b="1">
                <a:solidFill>
                  <a:srgbClr val="C00000"/>
                </a:solidFill>
                <a:latin typeface="楷体" panose="02010609060101010101" charset="-122"/>
                <a:ea typeface="楷体" panose="02010609060101010101" charset="-122"/>
                <a:sym typeface="微软雅黑" panose="020B0503020204020204" charset="-122"/>
              </a:rPr>
              <a:t>军国大事都由其决定</a:t>
            </a:r>
            <a:r>
              <a:rPr lang="zh-CN" altLang="en-US" sz="2800" b="1">
                <a:latin typeface="楷体" panose="02010609060101010101" charset="-122"/>
                <a:ea typeface="楷体" panose="02010609060101010101" charset="-122"/>
                <a:sym typeface="微软雅黑" panose="020B0503020204020204" charset="-122"/>
              </a:rPr>
              <a:t>，皇权受到限制。</a:t>
            </a:r>
            <a:endParaRPr lang="zh-CN" altLang="en-US" sz="2800" b="1">
              <a:latin typeface="楷体" panose="02010609060101010101" charset="-122"/>
              <a:ea typeface="楷体" panose="02010609060101010101" charset="-122"/>
              <a:sym typeface="微软雅黑" panose="020B0503020204020204" charset="-122"/>
            </a:endParaRPr>
          </a:p>
        </p:txBody>
      </p:sp>
      <p:sp>
        <p:nvSpPr>
          <p:cNvPr id="72712" name="文本框 3">
            <a:hlinkClick r:id="rId2" action="ppaction://hlinksldjump"/>
          </p:cNvPr>
          <p:cNvSpPr txBox="1"/>
          <p:nvPr/>
        </p:nvSpPr>
        <p:spPr>
          <a:xfrm>
            <a:off x="551180" y="4364990"/>
            <a:ext cx="10804525" cy="2030095"/>
          </a:xfrm>
          <a:prstGeom prst="rect">
            <a:avLst/>
          </a:prstGeom>
          <a:noFill/>
          <a:ln w="9525">
            <a:noFill/>
          </a:ln>
        </p:spPr>
        <p:txBody>
          <a:bodyPr wrap="square" anchor="t" anchorCtr="0">
            <a:spAutoFit/>
          </a:bodyPr>
          <a:p>
            <a:pPr>
              <a:lnSpc>
                <a:spcPct val="150000"/>
              </a:lnSpc>
            </a:pPr>
            <a:r>
              <a:rPr lang="en-US" altLang="zh-CN" sz="2800" b="1">
                <a:latin typeface="楷体" panose="02010609060101010101" charset="-122"/>
                <a:ea typeface="楷体" panose="02010609060101010101" charset="-122"/>
              </a:rPr>
              <a:t>    </a:t>
            </a:r>
            <a:r>
              <a:rPr lang="zh-CN" altLang="en-US" sz="2800" b="1">
                <a:latin typeface="楷体" panose="02010609060101010101" charset="-122"/>
                <a:ea typeface="楷体" panose="02010609060101010101" charset="-122"/>
              </a:rPr>
              <a:t>雍正以来，本章归内阁，机务归军机，机臣承旨，</a:t>
            </a:r>
            <a:r>
              <a:rPr lang="zh-CN" altLang="en-US" sz="2800" b="1">
                <a:solidFill>
                  <a:srgbClr val="C00000"/>
                </a:solidFill>
                <a:latin typeface="楷体" panose="02010609060101010101" charset="-122"/>
                <a:ea typeface="楷体" panose="02010609060101010101" charset="-122"/>
              </a:rPr>
              <a:t>只供传述繕撰，而不能稍有赞画于其间</a:t>
            </a:r>
            <a:r>
              <a:rPr lang="zh-CN" altLang="en-US" sz="2800" b="1">
                <a:latin typeface="楷体" panose="02010609060101010101" charset="-122"/>
                <a:ea typeface="楷体" panose="02010609060101010101" charset="-122"/>
              </a:rPr>
              <a:t>也。</a:t>
            </a:r>
            <a:endParaRPr lang="zh-CN" altLang="en-US" sz="2800" b="1">
              <a:latin typeface="楷体" panose="02010609060101010101" charset="-122"/>
              <a:ea typeface="楷体" panose="02010609060101010101" charset="-122"/>
            </a:endParaRPr>
          </a:p>
          <a:p>
            <a:pPr>
              <a:lnSpc>
                <a:spcPct val="150000"/>
              </a:lnSpc>
            </a:pPr>
            <a:r>
              <a:rPr lang="zh-CN" altLang="en-US" sz="2800" b="1">
                <a:latin typeface="楷体" panose="02010609060101010101" charset="-122"/>
                <a:ea typeface="楷体" panose="02010609060101010101" charset="-122"/>
              </a:rPr>
              <a:t>        ——赵翼（乾隆年间曾任军机章京）《檐曝杂记》</a:t>
            </a:r>
            <a:endParaRPr lang="zh-CN" altLang="en-US" sz="2800" b="1">
              <a:latin typeface="楷体" panose="02010609060101010101" charset="-122"/>
              <a:ea typeface="楷体" panose="02010609060101010101" charset="-122"/>
            </a:endParaRPr>
          </a:p>
        </p:txBody>
      </p:sp>
      <p:sp>
        <p:nvSpPr>
          <p:cNvPr id="72713" name="文本框 5"/>
          <p:cNvSpPr txBox="1"/>
          <p:nvPr/>
        </p:nvSpPr>
        <p:spPr>
          <a:xfrm>
            <a:off x="1559560" y="1014095"/>
            <a:ext cx="2951480" cy="521970"/>
          </a:xfrm>
          <a:prstGeom prst="rect">
            <a:avLst/>
          </a:prstGeom>
          <a:noFill/>
          <a:ln w="9525">
            <a:noFill/>
          </a:ln>
        </p:spPr>
        <p:txBody>
          <a:bodyPr wrap="square" anchor="t" anchorCtr="0">
            <a:spAutoFit/>
          </a:bodyPr>
          <a:p>
            <a:r>
              <a:rPr lang="zh-CN" altLang="en-US" sz="2800" b="1">
                <a:latin typeface="楷体" panose="02010609060101010101" charset="-122"/>
                <a:ea typeface="楷体" panose="02010609060101010101" charset="-122"/>
              </a:rPr>
              <a:t>如何加强君权？</a:t>
            </a:r>
            <a:endParaRPr lang="zh-CN" altLang="en-US" sz="2800" b="1">
              <a:latin typeface="楷体" panose="02010609060101010101" charset="-122"/>
              <a:ea typeface="楷体" panose="02010609060101010101" charset="-122"/>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2711"/>
                                        </p:tgtEl>
                                        <p:attrNameLst>
                                          <p:attrName>style.visibility</p:attrName>
                                        </p:attrNameLst>
                                      </p:cBhvr>
                                      <p:to>
                                        <p:strVal val="visible"/>
                                      </p:to>
                                    </p:set>
                                    <p:anim calcmode="lin" valueType="num">
                                      <p:cBhvr additive="base">
                                        <p:cTn id="7" dur="500"/>
                                        <p:tgtEl>
                                          <p:spTgt spid="72711"/>
                                        </p:tgtEl>
                                        <p:attrNameLst>
                                          <p:attrName>ppt_y</p:attrName>
                                        </p:attrNameLst>
                                      </p:cBhvr>
                                      <p:tavLst>
                                        <p:tav tm="0">
                                          <p:val>
                                            <p:strVal val="#ppt_y+#ppt_h*1.125000"/>
                                          </p:val>
                                        </p:tav>
                                        <p:tav tm="100000">
                                          <p:val>
                                            <p:strVal val="#ppt_y"/>
                                          </p:val>
                                        </p:tav>
                                      </p:tavLst>
                                    </p:anim>
                                    <p:animEffect transition="in" filter="wipe(up)">
                                      <p:cBhvr>
                                        <p:cTn id="8" dur="500"/>
                                        <p:tgtEl>
                                          <p:spTgt spid="72711"/>
                                        </p:tgtEl>
                                      </p:cBhvr>
                                    </p:animEffect>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72712"/>
                                        </p:tgtEl>
                                        <p:attrNameLst>
                                          <p:attrName>style.visibility</p:attrName>
                                        </p:attrNameLst>
                                      </p:cBhvr>
                                      <p:to>
                                        <p:strVal val="visible"/>
                                      </p:to>
                                    </p:set>
                                    <p:animEffect transition="in" filter="wheel(1)">
                                      <p:cBhvr>
                                        <p:cTn id="13" dur="2000"/>
                                        <p:tgtEl>
                                          <p:spTgt spid="727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4" grpId="1"/>
      <p:bldP spid="72711" grpId="0"/>
      <p:bldP spid="72711" grpId="1"/>
      <p:bldP spid="72712" grpId="0"/>
      <p:bldP spid="72712"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3" name="文本框 1"/>
          <p:cNvSpPr txBox="1"/>
          <p:nvPr/>
        </p:nvSpPr>
        <p:spPr>
          <a:xfrm>
            <a:off x="116205" y="2060575"/>
            <a:ext cx="11888470" cy="1568450"/>
          </a:xfrm>
          <a:prstGeom prst="rect">
            <a:avLst/>
          </a:prstGeom>
          <a:noFill/>
          <a:ln w="9525">
            <a:noFill/>
          </a:ln>
        </p:spPr>
        <p:txBody>
          <a:bodyPr wrap="square" anchor="t" anchorCtr="0">
            <a:spAutoFit/>
          </a:bodyPr>
          <a:p>
            <a:r>
              <a:rPr lang="en-US" altLang="zh-CN" sz="2400" b="1" dirty="0">
                <a:latin typeface="楷体" panose="02010609060101010101" charset="-122"/>
                <a:ea typeface="楷体" panose="02010609060101010101" charset="-122"/>
              </a:rPr>
              <a:t>   </a:t>
            </a:r>
            <a:r>
              <a:rPr lang="zh-CN" altLang="en-US" sz="2400" b="1" dirty="0">
                <a:latin typeface="楷体" panose="02010609060101010101" charset="-122"/>
                <a:ea typeface="楷体" panose="02010609060101010101" charset="-122"/>
              </a:rPr>
              <a:t> 军机处结构简练，只有军机大臣和军机章京两层；每日奏折多者五、六十件，年终十二月二十五日为末一日，奏折多至百余件者，皆于当天办完，没有耽搁过一日者。紧急事当时交下，随撰随进；军机值庐, </a:t>
            </a:r>
            <a:r>
              <a:rPr lang="zh-CN" altLang="en-US" sz="2400" b="1" dirty="0">
                <a:latin typeface="楷体" panose="02010609060101010101" charset="-122"/>
                <a:ea typeface="楷体" panose="02010609060101010101" charset="-122"/>
              </a:rPr>
              <a:t>不准任何人窥探打听。</a:t>
            </a:r>
            <a:endParaRPr lang="en-US" altLang="zh-CN" sz="2400" b="1" dirty="0">
              <a:latin typeface="楷体" panose="02010609060101010101" charset="-122"/>
              <a:ea typeface="楷体" panose="02010609060101010101" charset="-122"/>
            </a:endParaRPr>
          </a:p>
          <a:p>
            <a:r>
              <a:rPr lang="en-US" altLang="zh-CN" sz="2400" b="1" dirty="0">
                <a:latin typeface="楷体" panose="02010609060101010101" charset="-122"/>
                <a:ea typeface="楷体" panose="02010609060101010101" charset="-122"/>
              </a:rPr>
              <a:t>                                   —</a:t>
            </a:r>
            <a:r>
              <a:rPr lang="en-US" altLang="zh-CN" sz="2400" b="1" dirty="0">
                <a:latin typeface="楷体" panose="02010609060101010101" charset="-122"/>
                <a:ea typeface="楷体" panose="02010609060101010101" charset="-122"/>
                <a:sym typeface="+mn-ea"/>
              </a:rPr>
              <a:t>—</a:t>
            </a:r>
            <a:r>
              <a:rPr lang="zh-CN" altLang="en-US" sz="2400" b="1" dirty="0">
                <a:latin typeface="楷体" panose="02010609060101010101" charset="-122"/>
                <a:ea typeface="楷体" panose="02010609060101010101" charset="-122"/>
              </a:rPr>
              <a:t>摘编自赵奇</a:t>
            </a:r>
            <a:r>
              <a:rPr lang="en-US" altLang="zh-CN" sz="2400" b="1" dirty="0">
                <a:latin typeface="楷体" panose="02010609060101010101" charset="-122"/>
                <a:ea typeface="楷体" panose="02010609060101010101" charset="-122"/>
              </a:rPr>
              <a:t>《</a:t>
            </a:r>
            <a:r>
              <a:rPr lang="zh-CN" altLang="en-US" sz="2400" b="1" dirty="0">
                <a:latin typeface="楷体" panose="02010609060101010101" charset="-122"/>
                <a:ea typeface="楷体" panose="02010609060101010101" charset="-122"/>
              </a:rPr>
              <a:t>军机处</a:t>
            </a:r>
            <a:r>
              <a:rPr lang="en-US" altLang="zh-CN" sz="2400" b="1" dirty="0">
                <a:latin typeface="楷体" panose="02010609060101010101" charset="-122"/>
                <a:ea typeface="楷体" panose="02010609060101010101" charset="-122"/>
              </a:rPr>
              <a:t>—</a:t>
            </a:r>
            <a:r>
              <a:rPr lang="zh-CN" altLang="en-US" sz="2400" b="1" dirty="0">
                <a:latin typeface="楷体" panose="02010609060101010101" charset="-122"/>
                <a:ea typeface="楷体" panose="02010609060101010101" charset="-122"/>
              </a:rPr>
              <a:t>清王朝中央秘书处</a:t>
            </a:r>
            <a:r>
              <a:rPr lang="en-US" altLang="zh-CN" sz="2400" b="1" dirty="0">
                <a:latin typeface="楷体" panose="02010609060101010101" charset="-122"/>
                <a:ea typeface="楷体" panose="02010609060101010101" charset="-122"/>
              </a:rPr>
              <a:t>》</a:t>
            </a:r>
            <a:endParaRPr lang="en-US" altLang="zh-CN" sz="2400" b="1" dirty="0">
              <a:latin typeface="楷体" panose="02010609060101010101" charset="-122"/>
              <a:ea typeface="楷体" panose="02010609060101010101" charset="-122"/>
            </a:endParaRPr>
          </a:p>
        </p:txBody>
      </p:sp>
      <p:pic>
        <p:nvPicPr>
          <p:cNvPr id="74754" name="图片 5"/>
          <p:cNvPicPr>
            <a:picLocks noChangeAspect="1"/>
          </p:cNvPicPr>
          <p:nvPr/>
        </p:nvPicPr>
        <p:blipFill>
          <a:blip r:embed="rId1"/>
          <a:stretch>
            <a:fillRect/>
          </a:stretch>
        </p:blipFill>
        <p:spPr>
          <a:xfrm>
            <a:off x="-25400" y="0"/>
            <a:ext cx="12234863" cy="463550"/>
          </a:xfrm>
          <a:prstGeom prst="rect">
            <a:avLst/>
          </a:prstGeom>
          <a:noFill/>
          <a:ln w="9525">
            <a:noFill/>
          </a:ln>
        </p:spPr>
      </p:pic>
      <p:sp>
        <p:nvSpPr>
          <p:cNvPr id="74755" name="文本框 1"/>
          <p:cNvSpPr txBox="1"/>
          <p:nvPr/>
        </p:nvSpPr>
        <p:spPr>
          <a:xfrm>
            <a:off x="0" y="487363"/>
            <a:ext cx="4368800" cy="522287"/>
          </a:xfrm>
          <a:prstGeom prst="rect">
            <a:avLst/>
          </a:prstGeom>
          <a:noFill/>
          <a:ln w="9525">
            <a:noFill/>
          </a:ln>
        </p:spPr>
        <p:txBody>
          <a:bodyPr wrap="square" anchor="t" anchorCtr="0">
            <a:spAutoFit/>
          </a:bodyPr>
          <a:p>
            <a:r>
              <a:rPr lang="zh-CN" altLang="en-US" sz="2800" b="1">
                <a:latin typeface="仿宋" panose="02010609060101010101" charset="-122"/>
                <a:ea typeface="仿宋" panose="02010609060101010101" charset="-122"/>
              </a:rPr>
              <a:t>（一）君权强化</a:t>
            </a:r>
            <a:endParaRPr lang="zh-CN" altLang="en-US" sz="2800" b="1">
              <a:latin typeface="仿宋" panose="02010609060101010101" charset="-122"/>
              <a:ea typeface="仿宋" panose="02010609060101010101" charset="-122"/>
            </a:endParaRPr>
          </a:p>
        </p:txBody>
      </p:sp>
      <p:sp>
        <p:nvSpPr>
          <p:cNvPr id="74756" name="文本框 2"/>
          <p:cNvSpPr txBox="1"/>
          <p:nvPr/>
        </p:nvSpPr>
        <p:spPr>
          <a:xfrm>
            <a:off x="0" y="1016000"/>
            <a:ext cx="1474788" cy="460375"/>
          </a:xfrm>
          <a:prstGeom prst="rect">
            <a:avLst/>
          </a:prstGeom>
          <a:solidFill>
            <a:srgbClr val="C00000"/>
          </a:solidFill>
          <a:ln w="9525">
            <a:noFill/>
          </a:ln>
        </p:spPr>
        <p:txBody>
          <a:bodyPr wrap="square" anchor="t" anchorCtr="0">
            <a:spAutoFit/>
          </a:bodyPr>
          <a:p>
            <a:r>
              <a:rPr lang="zh-CN" altLang="en-US" sz="2400" b="1">
                <a:solidFill>
                  <a:schemeClr val="bg1"/>
                </a:solidFill>
                <a:latin typeface="楷体" panose="02010609060101010101" charset="-122"/>
                <a:ea typeface="楷体" panose="02010609060101010101" charset="-122"/>
              </a:rPr>
              <a:t>重点探讨</a:t>
            </a:r>
            <a:endParaRPr lang="zh-CN" altLang="en-US" sz="2400" b="1">
              <a:solidFill>
                <a:schemeClr val="bg1"/>
              </a:solidFill>
              <a:latin typeface="楷体" panose="02010609060101010101" charset="-122"/>
              <a:ea typeface="楷体" panose="02010609060101010101" charset="-122"/>
            </a:endParaRPr>
          </a:p>
        </p:txBody>
      </p:sp>
      <p:sp>
        <p:nvSpPr>
          <p:cNvPr id="53254" name="文本框 6"/>
          <p:cNvSpPr txBox="1"/>
          <p:nvPr/>
        </p:nvSpPr>
        <p:spPr>
          <a:xfrm>
            <a:off x="116205" y="1482725"/>
            <a:ext cx="5556250" cy="1210945"/>
          </a:xfrm>
          <a:prstGeom prst="rect">
            <a:avLst/>
          </a:prstGeom>
          <a:noFill/>
          <a:ln w="9525">
            <a:noFill/>
          </a:ln>
        </p:spPr>
        <p:txBody>
          <a:bodyPr wrap="square" anchor="t" anchorCtr="0">
            <a:spAutoFit/>
          </a:bodyPr>
          <a:p>
            <a:pPr>
              <a:lnSpc>
                <a:spcPts val="4365"/>
              </a:lnSpc>
            </a:pPr>
            <a:r>
              <a:rPr lang="en-US" altLang="zh-CN" sz="2800" b="1">
                <a:latin typeface="仿宋" panose="02010609060101010101" charset="-122"/>
                <a:ea typeface="仿宋" panose="02010609060101010101" charset="-122"/>
              </a:rPr>
              <a:t>3</a:t>
            </a:r>
            <a:r>
              <a:rPr lang="zh-CN" altLang="en-US" sz="2800" b="1">
                <a:latin typeface="仿宋" panose="02010609060101010101" charset="-122"/>
                <a:ea typeface="仿宋" panose="02010609060101010101" charset="-122"/>
              </a:rPr>
              <a:t>、设军机处</a:t>
            </a:r>
            <a:endParaRPr lang="zh-CN" altLang="en-US" sz="2800" b="1">
              <a:latin typeface="仿宋" panose="02010609060101010101" charset="-122"/>
              <a:ea typeface="仿宋" panose="02010609060101010101" charset="-122"/>
            </a:endParaRPr>
          </a:p>
          <a:p>
            <a:pPr>
              <a:lnSpc>
                <a:spcPts val="4365"/>
              </a:lnSpc>
            </a:pPr>
            <a:endParaRPr lang="zh-CN" altLang="en-US" sz="2800" b="1">
              <a:latin typeface="Calibri" panose="020F0502020204030204" charset="0"/>
              <a:ea typeface="仿宋" panose="02010609060101010101" charset="-122"/>
            </a:endParaRPr>
          </a:p>
        </p:txBody>
      </p:sp>
      <p:grpSp>
        <p:nvGrpSpPr>
          <p:cNvPr id="74760" name="组合 35"/>
          <p:cNvGrpSpPr/>
          <p:nvPr/>
        </p:nvGrpSpPr>
        <p:grpSpPr>
          <a:xfrm>
            <a:off x="6311830" y="3933385"/>
            <a:ext cx="3445510" cy="2528947"/>
            <a:chOff x="4418" y="6430"/>
            <a:chExt cx="4467" cy="4186"/>
          </a:xfrm>
        </p:grpSpPr>
        <p:pic>
          <p:nvPicPr>
            <p:cNvPr id="74761" name="图片 36"/>
            <p:cNvPicPr/>
            <p:nvPr/>
          </p:nvPicPr>
          <p:blipFill>
            <a:blip r:embed="rId2"/>
            <a:stretch>
              <a:fillRect/>
            </a:stretch>
          </p:blipFill>
          <p:spPr>
            <a:xfrm>
              <a:off x="4418" y="6430"/>
              <a:ext cx="4467" cy="3586"/>
            </a:xfrm>
            <a:prstGeom prst="rect">
              <a:avLst/>
            </a:prstGeom>
            <a:noFill/>
            <a:ln w="9525">
              <a:noFill/>
            </a:ln>
          </p:spPr>
        </p:pic>
        <p:sp>
          <p:nvSpPr>
            <p:cNvPr id="74762" name="文本框 37"/>
            <p:cNvSpPr txBox="1"/>
            <p:nvPr/>
          </p:nvSpPr>
          <p:spPr>
            <a:xfrm>
              <a:off x="5631" y="10006"/>
              <a:ext cx="2568" cy="610"/>
            </a:xfrm>
            <a:prstGeom prst="rect">
              <a:avLst/>
            </a:prstGeom>
            <a:noFill/>
            <a:ln w="9525">
              <a:noFill/>
            </a:ln>
          </p:spPr>
          <p:txBody>
            <a:bodyPr anchor="t" anchorCtr="0">
              <a:spAutoFit/>
            </a:bodyPr>
            <a:p>
              <a:pPr eaLnBrk="0" hangingPunct="0">
                <a:buFont typeface="Arial" panose="020B0604020202020204" pitchFamily="34" charset="0"/>
              </a:pPr>
              <a:r>
                <a:rPr lang="zh-CN" altLang="en-US" b="1">
                  <a:latin typeface="楷体" panose="02010609060101010101" charset="-122"/>
                  <a:ea typeface="楷体" panose="02010609060101010101" charset="-122"/>
                </a:rPr>
                <a:t>军机处内部</a:t>
              </a:r>
              <a:endParaRPr lang="zh-CN" altLang="en-US" b="1">
                <a:latin typeface="楷体" panose="02010609060101010101" charset="-122"/>
                <a:ea typeface="楷体" panose="02010609060101010101" charset="-122"/>
              </a:endParaRPr>
            </a:p>
          </p:txBody>
        </p:sp>
      </p:grpSp>
      <p:pic>
        <p:nvPicPr>
          <p:cNvPr id="74763" name="内容占位符 3">
            <a:hlinkClick r:id="rId3" action="ppaction://hlinksldjump"/>
          </p:cNvPr>
          <p:cNvPicPr>
            <a:picLocks noChangeAspect="1"/>
          </p:cNvPicPr>
          <p:nvPr/>
        </p:nvPicPr>
        <p:blipFill>
          <a:blip r:embed="rId4"/>
          <a:srcRect l="11667" t="15295" r="10361" b="52496"/>
          <a:stretch>
            <a:fillRect/>
          </a:stretch>
        </p:blipFill>
        <p:spPr>
          <a:xfrm>
            <a:off x="1271270" y="3932873"/>
            <a:ext cx="3600450" cy="2287587"/>
          </a:xfrm>
          <a:prstGeom prst="rect">
            <a:avLst/>
          </a:prstGeom>
          <a:noFill/>
          <a:ln w="9525">
            <a:noFill/>
          </a:ln>
        </p:spPr>
      </p:pic>
      <p:sp>
        <p:nvSpPr>
          <p:cNvPr id="74764" name="文本框 3"/>
          <p:cNvSpPr txBox="1"/>
          <p:nvPr/>
        </p:nvSpPr>
        <p:spPr>
          <a:xfrm>
            <a:off x="1487488" y="1004888"/>
            <a:ext cx="2239962" cy="460375"/>
          </a:xfrm>
          <a:prstGeom prst="rect">
            <a:avLst/>
          </a:prstGeom>
          <a:noFill/>
          <a:ln w="9525">
            <a:noFill/>
          </a:ln>
        </p:spPr>
        <p:txBody>
          <a:bodyPr wrap="square" anchor="t" anchorCtr="0">
            <a:spAutoFit/>
          </a:bodyPr>
          <a:p>
            <a:r>
              <a:rPr lang="zh-CN" altLang="en-US" sz="2400" b="1">
                <a:latin typeface="楷体" panose="02010609060101010101" charset="-122"/>
                <a:ea typeface="楷体" panose="02010609060101010101" charset="-122"/>
              </a:rPr>
              <a:t>如何加强君权？</a:t>
            </a:r>
            <a:endParaRPr lang="zh-CN" altLang="en-US" sz="2400" b="1">
              <a:latin typeface="楷体" panose="02010609060101010101" charset="-122"/>
              <a:ea typeface="楷体" panose="02010609060101010101" charset="-122"/>
            </a:endParaRPr>
          </a:p>
        </p:txBody>
      </p:sp>
      <p:cxnSp>
        <p:nvCxnSpPr>
          <p:cNvPr id="2" name="直接连接符 1"/>
          <p:cNvCxnSpPr/>
          <p:nvPr/>
        </p:nvCxnSpPr>
        <p:spPr>
          <a:xfrm flipV="1">
            <a:off x="833120" y="2420620"/>
            <a:ext cx="2094865" cy="29845"/>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V="1">
            <a:off x="6527800" y="2829560"/>
            <a:ext cx="2094865" cy="29845"/>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2207895" y="3213100"/>
            <a:ext cx="1440180" cy="29845"/>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5375910" y="3213100"/>
            <a:ext cx="2808605" cy="25400"/>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ppt_y</p:attrName>
                                        </p:attrNameLst>
                                      </p:cBhvr>
                                      <p:tavLst>
                                        <p:tav tm="0">
                                          <p:val>
                                            <p:strVal val="#ppt_y+#ppt_h*1.125000"/>
                                          </p:val>
                                        </p:tav>
                                        <p:tav tm="100000">
                                          <p:val>
                                            <p:strVal val="#ppt_y"/>
                                          </p:val>
                                        </p:tav>
                                      </p:tavLst>
                                    </p:anim>
                                    <p:animEffect transition="in" filter="wipe(up)">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12"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strips(downLeft)">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arn(inVertical)">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nodeType="clickEffect">
                                  <p:stCondLst>
                                    <p:cond delay="0"/>
                                  </p:stCondLst>
                                  <p:childTnLst>
                                    <p:set>
                                      <p:cBhvr>
                                        <p:cTn id="27" dur="1" fill="hold">
                                          <p:stCondLst>
                                            <p:cond delay="0"/>
                                          </p:stCondLst>
                                        </p:cTn>
                                        <p:tgtEl>
                                          <p:spTgt spid="74763"/>
                                        </p:tgtEl>
                                        <p:attrNameLst>
                                          <p:attrName>style.visibility</p:attrName>
                                        </p:attrNameLst>
                                      </p:cBhvr>
                                      <p:to>
                                        <p:strVal val="visible"/>
                                      </p:to>
                                    </p:set>
                                    <p:anim calcmode="lin" valueType="num">
                                      <p:cBhvr additive="base">
                                        <p:cTn id="28" dur="500"/>
                                        <p:tgtEl>
                                          <p:spTgt spid="74763"/>
                                        </p:tgtEl>
                                        <p:attrNameLst>
                                          <p:attrName>ppt_y</p:attrName>
                                        </p:attrNameLst>
                                      </p:cBhvr>
                                      <p:tavLst>
                                        <p:tav tm="0">
                                          <p:val>
                                            <p:strVal val="#ppt_y+#ppt_h*1.125000"/>
                                          </p:val>
                                        </p:tav>
                                        <p:tav tm="100000">
                                          <p:val>
                                            <p:strVal val="#ppt_y"/>
                                          </p:val>
                                        </p:tav>
                                      </p:tavLst>
                                    </p:anim>
                                    <p:animEffect transition="in" filter="wipe(up)">
                                      <p:cBhvr>
                                        <p:cTn id="29" dur="500"/>
                                        <p:tgtEl>
                                          <p:spTgt spid="74763"/>
                                        </p:tgtEl>
                                      </p:cBhvr>
                                    </p:animEffect>
                                  </p:childTnLst>
                                </p:cTn>
                              </p:par>
                            </p:childTnLst>
                          </p:cTn>
                        </p:par>
                      </p:childTnLst>
                    </p:cTn>
                  </p:par>
                  <p:par>
                    <p:cTn id="30" fill="hold">
                      <p:stCondLst>
                        <p:cond delay="indefinite"/>
                      </p:stCondLst>
                      <p:childTnLst>
                        <p:par>
                          <p:cTn id="31" fill="hold">
                            <p:stCondLst>
                              <p:cond delay="0"/>
                            </p:stCondLst>
                            <p:childTnLst>
                              <p:par>
                                <p:cTn id="32" presetID="5" presetClass="entr" presetSubtype="10" fill="hold" nodeType="clickEffect">
                                  <p:stCondLst>
                                    <p:cond delay="0"/>
                                  </p:stCondLst>
                                  <p:childTnLst>
                                    <p:set>
                                      <p:cBhvr>
                                        <p:cTn id="33" dur="1" fill="hold">
                                          <p:stCondLst>
                                            <p:cond delay="0"/>
                                          </p:stCondLst>
                                        </p:cTn>
                                        <p:tgtEl>
                                          <p:spTgt spid="74760"/>
                                        </p:tgtEl>
                                        <p:attrNameLst>
                                          <p:attrName>style.visibility</p:attrName>
                                        </p:attrNameLst>
                                      </p:cBhvr>
                                      <p:to>
                                        <p:strVal val="visible"/>
                                      </p:to>
                                    </p:set>
                                    <p:animEffect transition="in" filter="checkerboard(across)">
                                      <p:cBhvr>
                                        <p:cTn id="34" dur="500"/>
                                        <p:tgtEl>
                                          <p:spTgt spid="747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5777" name="图片 5"/>
          <p:cNvPicPr>
            <a:picLocks noChangeAspect="1"/>
          </p:cNvPicPr>
          <p:nvPr/>
        </p:nvPicPr>
        <p:blipFill>
          <a:blip r:embed="rId1"/>
          <a:stretch>
            <a:fillRect/>
          </a:stretch>
        </p:blipFill>
        <p:spPr>
          <a:xfrm>
            <a:off x="-25400" y="0"/>
            <a:ext cx="12234863" cy="463550"/>
          </a:xfrm>
          <a:prstGeom prst="rect">
            <a:avLst/>
          </a:prstGeom>
          <a:noFill/>
          <a:ln w="9525">
            <a:noFill/>
          </a:ln>
        </p:spPr>
      </p:pic>
      <p:sp>
        <p:nvSpPr>
          <p:cNvPr id="75778" name="文本框 1"/>
          <p:cNvSpPr txBox="1"/>
          <p:nvPr/>
        </p:nvSpPr>
        <p:spPr>
          <a:xfrm>
            <a:off x="0" y="487363"/>
            <a:ext cx="4368800" cy="522287"/>
          </a:xfrm>
          <a:prstGeom prst="rect">
            <a:avLst/>
          </a:prstGeom>
          <a:noFill/>
          <a:ln w="9525">
            <a:noFill/>
          </a:ln>
        </p:spPr>
        <p:txBody>
          <a:bodyPr wrap="square" anchor="t" anchorCtr="0">
            <a:spAutoFit/>
          </a:bodyPr>
          <a:p>
            <a:r>
              <a:rPr lang="zh-CN" altLang="en-US" sz="2800" b="1">
                <a:latin typeface="仿宋" panose="02010609060101010101" charset="-122"/>
                <a:ea typeface="仿宋" panose="02010609060101010101" charset="-122"/>
              </a:rPr>
              <a:t>（一）君权强化</a:t>
            </a:r>
            <a:endParaRPr lang="zh-CN" altLang="en-US" sz="2800" b="1">
              <a:latin typeface="仿宋" panose="02010609060101010101" charset="-122"/>
              <a:ea typeface="仿宋" panose="02010609060101010101" charset="-122"/>
            </a:endParaRPr>
          </a:p>
        </p:txBody>
      </p:sp>
      <p:sp>
        <p:nvSpPr>
          <p:cNvPr id="75779" name="文本框 2"/>
          <p:cNvSpPr txBox="1"/>
          <p:nvPr/>
        </p:nvSpPr>
        <p:spPr>
          <a:xfrm>
            <a:off x="0" y="1016000"/>
            <a:ext cx="1474788" cy="460375"/>
          </a:xfrm>
          <a:prstGeom prst="rect">
            <a:avLst/>
          </a:prstGeom>
          <a:solidFill>
            <a:srgbClr val="C00000"/>
          </a:solidFill>
          <a:ln w="9525">
            <a:noFill/>
          </a:ln>
        </p:spPr>
        <p:txBody>
          <a:bodyPr wrap="square" anchor="t" anchorCtr="0">
            <a:spAutoFit/>
          </a:bodyPr>
          <a:p>
            <a:r>
              <a:rPr lang="zh-CN" altLang="en-US" sz="2400" b="1">
                <a:solidFill>
                  <a:schemeClr val="bg1"/>
                </a:solidFill>
                <a:latin typeface="楷体" panose="02010609060101010101" charset="-122"/>
                <a:ea typeface="楷体" panose="02010609060101010101" charset="-122"/>
              </a:rPr>
              <a:t>重点探讨</a:t>
            </a:r>
            <a:endParaRPr lang="zh-CN" altLang="en-US" sz="2400" b="1">
              <a:solidFill>
                <a:schemeClr val="bg1"/>
              </a:solidFill>
              <a:latin typeface="楷体" panose="02010609060101010101" charset="-122"/>
              <a:ea typeface="楷体" panose="02010609060101010101" charset="-122"/>
            </a:endParaRPr>
          </a:p>
        </p:txBody>
      </p:sp>
      <p:pic>
        <p:nvPicPr>
          <p:cNvPr id="75783" name="图片 18"/>
          <p:cNvPicPr>
            <a:picLocks noChangeAspect="1"/>
          </p:cNvPicPr>
          <p:nvPr>
            <p:custDataLst>
              <p:tags r:id="rId2"/>
            </p:custDataLst>
          </p:nvPr>
        </p:nvPicPr>
        <p:blipFill>
          <a:blip r:embed="rId3"/>
          <a:srcRect l="3142" t="26379" r="48241" b="6387"/>
          <a:stretch>
            <a:fillRect/>
          </a:stretch>
        </p:blipFill>
        <p:spPr>
          <a:xfrm>
            <a:off x="839153" y="3716338"/>
            <a:ext cx="4456112" cy="2790825"/>
          </a:xfrm>
          <a:prstGeom prst="rect">
            <a:avLst/>
          </a:prstGeom>
          <a:noFill/>
          <a:ln w="9525">
            <a:noFill/>
          </a:ln>
        </p:spPr>
      </p:pic>
      <p:pic>
        <p:nvPicPr>
          <p:cNvPr id="75784" name="图片 3" descr="C:/Users/ASUS/AppData/Local/Temp/kaimatting_20190916222023/output_20190916222031..pngoutput_20190916222031.">
            <a:hlinkClick r:id="rId4" action="ppaction://hlinksldjump"/>
          </p:cNvPr>
          <p:cNvPicPr>
            <a:picLocks noChangeAspect="1"/>
          </p:cNvPicPr>
          <p:nvPr>
            <p:custDataLst>
              <p:tags r:id="rId5"/>
            </p:custDataLst>
          </p:nvPr>
        </p:nvPicPr>
        <p:blipFill>
          <a:blip r:embed="rId6"/>
          <a:srcRect r="2127"/>
          <a:stretch>
            <a:fillRect/>
          </a:stretch>
        </p:blipFill>
        <p:spPr>
          <a:xfrm>
            <a:off x="6023610" y="4075430"/>
            <a:ext cx="2989580" cy="2401570"/>
          </a:xfrm>
          <a:prstGeom prst="rect">
            <a:avLst/>
          </a:prstGeom>
          <a:noFill/>
          <a:ln w="9525">
            <a:noFill/>
          </a:ln>
        </p:spPr>
      </p:pic>
      <p:sp>
        <p:nvSpPr>
          <p:cNvPr id="75785" name="文本框 1"/>
          <p:cNvSpPr txBox="1"/>
          <p:nvPr/>
        </p:nvSpPr>
        <p:spPr>
          <a:xfrm>
            <a:off x="551180" y="1556385"/>
            <a:ext cx="10887075" cy="2030095"/>
          </a:xfrm>
          <a:prstGeom prst="rect">
            <a:avLst/>
          </a:prstGeom>
          <a:noFill/>
          <a:ln w="9525">
            <a:noFill/>
          </a:ln>
        </p:spPr>
        <p:txBody>
          <a:bodyPr wrap="square" anchor="t" anchorCtr="0">
            <a:spAutoFit/>
          </a:bodyPr>
          <a:p>
            <a:pPr>
              <a:lnSpc>
                <a:spcPct val="150000"/>
              </a:lnSpc>
            </a:pPr>
            <a:r>
              <a:rPr lang="en-US" altLang="zh-CN" sz="2800" b="1">
                <a:latin typeface="楷体" panose="02010609060101010101" charset="-122"/>
                <a:ea typeface="楷体" panose="02010609060101010101" charset="-122"/>
              </a:rPr>
              <a:t>    </a:t>
            </a:r>
            <a:r>
              <a:rPr lang="zh-CN" altLang="en-US" sz="2800" b="1">
                <a:latin typeface="楷体" panose="02010609060101010101" charset="-122"/>
                <a:ea typeface="楷体" panose="02010609060101010101" charset="-122"/>
              </a:rPr>
              <a:t>世宗微服游于市，就一书肆翻阅书籍，时微风拂拂，吹书页上下不已。一书生见状，即高吟曰：“</a:t>
            </a:r>
            <a:r>
              <a:rPr lang="zh-CN" altLang="en-US" sz="2800" b="1">
                <a:solidFill>
                  <a:srgbClr val="C00000"/>
                </a:solidFill>
                <a:latin typeface="楷体" panose="02010609060101010101" charset="-122"/>
                <a:ea typeface="楷体" panose="02010609060101010101" charset="-122"/>
              </a:rPr>
              <a:t>清风不识字，何必来翻书？</a:t>
            </a:r>
            <a:r>
              <a:rPr lang="en-US" altLang="zh-CN" sz="2800" b="1">
                <a:latin typeface="楷体" panose="02010609060101010101" charset="-122"/>
                <a:ea typeface="楷体" panose="02010609060101010101" charset="-122"/>
              </a:rPr>
              <a:t>”</a:t>
            </a:r>
            <a:r>
              <a:rPr lang="zh-CN" altLang="en-US" sz="2800" b="1">
                <a:latin typeface="楷体" panose="02010609060101010101" charset="-122"/>
                <a:ea typeface="楷体" panose="02010609060101010101" charset="-122"/>
              </a:rPr>
              <a:t>世宗以为讥讽也，</a:t>
            </a:r>
            <a:r>
              <a:rPr lang="zh-CN" altLang="en-US" sz="2800" b="1">
                <a:solidFill>
                  <a:srgbClr val="C00000"/>
                </a:solidFill>
                <a:latin typeface="楷体" panose="02010609060101010101" charset="-122"/>
                <a:ea typeface="楷体" panose="02010609060101010101" charset="-122"/>
              </a:rPr>
              <a:t>旋下诏杀之</a:t>
            </a:r>
            <a:r>
              <a:rPr lang="zh-CN" altLang="en-US" sz="2800" b="1">
                <a:latin typeface="楷体" panose="02010609060101010101" charset="-122"/>
                <a:ea typeface="楷体" panose="02010609060101010101" charset="-122"/>
              </a:rPr>
              <a:t>。  </a:t>
            </a:r>
            <a:r>
              <a:rPr lang="en-US" altLang="zh-CN" sz="2800" b="1">
                <a:latin typeface="楷体" panose="02010609060101010101" charset="-122"/>
                <a:ea typeface="楷体" panose="02010609060101010101" charset="-122"/>
              </a:rPr>
              <a:t>     ——《</a:t>
            </a:r>
            <a:r>
              <a:rPr lang="zh-CN" altLang="en-US" sz="2800" b="1">
                <a:latin typeface="楷体" panose="02010609060101010101" charset="-122"/>
                <a:ea typeface="楷体" panose="02010609060101010101" charset="-122"/>
              </a:rPr>
              <a:t>清稗类抄</a:t>
            </a:r>
            <a:r>
              <a:rPr lang="en-US" altLang="zh-CN" sz="2800" b="1">
                <a:latin typeface="楷体" panose="02010609060101010101" charset="-122"/>
                <a:ea typeface="楷体" panose="02010609060101010101" charset="-122"/>
              </a:rPr>
              <a:t>·</a:t>
            </a:r>
            <a:r>
              <a:rPr lang="zh-CN" altLang="en-US" sz="2800" b="1">
                <a:latin typeface="楷体" panose="02010609060101010101" charset="-122"/>
                <a:ea typeface="楷体" panose="02010609060101010101" charset="-122"/>
              </a:rPr>
              <a:t>狱讼类八</a:t>
            </a:r>
            <a:r>
              <a:rPr lang="en-US" altLang="zh-CN" sz="2800" b="1">
                <a:latin typeface="楷体" panose="02010609060101010101" charset="-122"/>
                <a:ea typeface="楷体" panose="02010609060101010101" charset="-122"/>
              </a:rPr>
              <a:t>》</a:t>
            </a:r>
            <a:endParaRPr lang="en-US" altLang="zh-CN" sz="2800" b="1">
              <a:latin typeface="楷体" panose="02010609060101010101" charset="-122"/>
              <a:ea typeface="楷体" panose="02010609060101010101" charset="-122"/>
            </a:endParaRPr>
          </a:p>
        </p:txBody>
      </p:sp>
      <p:sp>
        <p:nvSpPr>
          <p:cNvPr id="75786" name="文本框 2"/>
          <p:cNvSpPr txBox="1"/>
          <p:nvPr/>
        </p:nvSpPr>
        <p:spPr>
          <a:xfrm>
            <a:off x="1487805" y="1005205"/>
            <a:ext cx="2649855" cy="521970"/>
          </a:xfrm>
          <a:prstGeom prst="rect">
            <a:avLst/>
          </a:prstGeom>
          <a:noFill/>
          <a:ln w="9525">
            <a:noFill/>
          </a:ln>
        </p:spPr>
        <p:txBody>
          <a:bodyPr wrap="square" anchor="t" anchorCtr="0">
            <a:spAutoFit/>
          </a:bodyPr>
          <a:p>
            <a:r>
              <a:rPr lang="zh-CN" altLang="en-US" sz="2800" b="1">
                <a:latin typeface="楷体" panose="02010609060101010101" charset="-122"/>
                <a:ea typeface="楷体" panose="02010609060101010101" charset="-122"/>
              </a:rPr>
              <a:t>如何加强君权？</a:t>
            </a:r>
            <a:endParaRPr lang="zh-CN" altLang="en-US" sz="2800" b="1">
              <a:latin typeface="楷体" panose="02010609060101010101" charset="-122"/>
              <a:ea typeface="楷体" panose="02010609060101010101" charset="-122"/>
            </a:endParaRPr>
          </a:p>
        </p:txBody>
      </p:sp>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5785"/>
                                        </p:tgtEl>
                                        <p:attrNameLst>
                                          <p:attrName>style.visibility</p:attrName>
                                        </p:attrNameLst>
                                      </p:cBhvr>
                                      <p:to>
                                        <p:strVal val="visible"/>
                                      </p:to>
                                    </p:set>
                                    <p:anim calcmode="lin" valueType="num">
                                      <p:cBhvr additive="base">
                                        <p:cTn id="7" dur="500"/>
                                        <p:tgtEl>
                                          <p:spTgt spid="75785"/>
                                        </p:tgtEl>
                                        <p:attrNameLst>
                                          <p:attrName>ppt_y</p:attrName>
                                        </p:attrNameLst>
                                      </p:cBhvr>
                                      <p:tavLst>
                                        <p:tav tm="0">
                                          <p:val>
                                            <p:strVal val="#ppt_y+#ppt_h*1.125000"/>
                                          </p:val>
                                        </p:tav>
                                        <p:tav tm="100000">
                                          <p:val>
                                            <p:strVal val="#ppt_y"/>
                                          </p:val>
                                        </p:tav>
                                      </p:tavLst>
                                    </p:anim>
                                    <p:animEffect transition="in" filter="wipe(up)">
                                      <p:cBhvr>
                                        <p:cTn id="8" dur="500"/>
                                        <p:tgtEl>
                                          <p:spTgt spid="75785"/>
                                        </p:tgtEl>
                                      </p:cBhvr>
                                    </p:animEffec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75783"/>
                                        </p:tgtEl>
                                        <p:attrNameLst>
                                          <p:attrName>style.visibility</p:attrName>
                                        </p:attrNameLst>
                                      </p:cBhvr>
                                      <p:to>
                                        <p:strVal val="visible"/>
                                      </p:to>
                                    </p:set>
                                    <p:animEffect transition="in" filter="barn(inVertical)">
                                      <p:cBhvr>
                                        <p:cTn id="13" dur="500"/>
                                        <p:tgtEl>
                                          <p:spTgt spid="75783"/>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75784"/>
                                        </p:tgtEl>
                                        <p:attrNameLst>
                                          <p:attrName>style.visibility</p:attrName>
                                        </p:attrNameLst>
                                      </p:cBhvr>
                                      <p:to>
                                        <p:strVal val="visible"/>
                                      </p:to>
                                    </p:set>
                                    <p:animEffect transition="in" filter="checkerboard(across)">
                                      <p:cBhvr>
                                        <p:cTn id="18" dur="500"/>
                                        <p:tgtEl>
                                          <p:spTgt spid="757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5" grpId="0"/>
      <p:bldP spid="75785"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8609" name="图片 5"/>
          <p:cNvPicPr>
            <a:picLocks noChangeAspect="1"/>
          </p:cNvPicPr>
          <p:nvPr/>
        </p:nvPicPr>
        <p:blipFill>
          <a:blip r:embed="rId1"/>
          <a:stretch>
            <a:fillRect/>
          </a:stretch>
        </p:blipFill>
        <p:spPr>
          <a:xfrm>
            <a:off x="-25400" y="0"/>
            <a:ext cx="12234863" cy="463550"/>
          </a:xfrm>
          <a:prstGeom prst="rect">
            <a:avLst/>
          </a:prstGeom>
          <a:noFill/>
          <a:ln w="9525">
            <a:noFill/>
          </a:ln>
        </p:spPr>
      </p:pic>
      <p:sp>
        <p:nvSpPr>
          <p:cNvPr id="68610" name="文本框 17"/>
          <p:cNvSpPr txBox="1"/>
          <p:nvPr/>
        </p:nvSpPr>
        <p:spPr>
          <a:xfrm>
            <a:off x="-20637" y="5229225"/>
            <a:ext cx="12180887" cy="522288"/>
          </a:xfrm>
          <a:prstGeom prst="rect">
            <a:avLst/>
          </a:prstGeom>
          <a:noFill/>
          <a:ln w="9525">
            <a:noFill/>
          </a:ln>
        </p:spPr>
        <p:txBody>
          <a:bodyPr wrap="square" anchor="t" anchorCtr="0">
            <a:spAutoFit/>
          </a:bodyPr>
          <a:p>
            <a:pPr algn="ctr"/>
            <a:r>
              <a:rPr lang="zh-CN" altLang="en-US" sz="2800" b="1">
                <a:latin typeface="仿宋" panose="02010609060101010101" charset="-122"/>
                <a:ea typeface="仿宋" panose="02010609060101010101" charset="-122"/>
              </a:rPr>
              <a:t>何为盛世？康雍乾时期是否满足盛世条件？为何出现盛世？</a:t>
            </a:r>
            <a:endParaRPr lang="zh-CN" altLang="en-US" sz="2800" b="1">
              <a:latin typeface="仿宋" panose="02010609060101010101" charset="-122"/>
              <a:ea typeface="仿宋" panose="02010609060101010101" charset="-122"/>
            </a:endParaRPr>
          </a:p>
        </p:txBody>
      </p:sp>
      <p:pic>
        <p:nvPicPr>
          <p:cNvPr id="19" name="图片 18"/>
          <p:cNvPicPr>
            <a:picLocks noChangeAspect="1"/>
          </p:cNvPicPr>
          <p:nvPr/>
        </p:nvPicPr>
        <p:blipFill>
          <a:blip r:embed="rId2"/>
          <a:stretch>
            <a:fillRect/>
          </a:stretch>
        </p:blipFill>
        <p:spPr>
          <a:xfrm>
            <a:off x="0" y="5894388"/>
            <a:ext cx="12230100" cy="622300"/>
          </a:xfrm>
          <a:prstGeom prst="rect">
            <a:avLst/>
          </a:prstGeom>
          <a:noFill/>
          <a:ln w="9525">
            <a:noFill/>
          </a:ln>
        </p:spPr>
      </p:pic>
      <p:sp>
        <p:nvSpPr>
          <p:cNvPr id="68612" name="文本框 1"/>
          <p:cNvSpPr txBox="1"/>
          <p:nvPr/>
        </p:nvSpPr>
        <p:spPr>
          <a:xfrm>
            <a:off x="-20637" y="1484313"/>
            <a:ext cx="12226925" cy="3430587"/>
          </a:xfrm>
          <a:prstGeom prst="rect">
            <a:avLst/>
          </a:prstGeom>
          <a:solidFill>
            <a:schemeClr val="tx2"/>
          </a:solidFill>
          <a:ln w="9525">
            <a:noFill/>
          </a:ln>
        </p:spPr>
        <p:txBody>
          <a:bodyPr wrap="square" anchor="t" anchorCtr="0">
            <a:spAutoFit/>
          </a:bodyPr>
          <a:p>
            <a:pPr>
              <a:lnSpc>
                <a:spcPts val="3725"/>
              </a:lnSpc>
            </a:pPr>
            <a:r>
              <a:rPr lang="zh-CN" altLang="zh-CN" sz="2600" b="1">
                <a:latin typeface="楷体" panose="02010609060101010101" charset="-122"/>
                <a:ea typeface="楷体" panose="02010609060101010101" charset="-122"/>
                <a:sym typeface="微软雅黑" panose="020B0503020204020204" charset="-122"/>
              </a:rPr>
              <a:t>论</a:t>
            </a:r>
            <a:r>
              <a:rPr lang="zh-CN" altLang="zh-CN" sz="2600" b="1">
                <a:solidFill>
                  <a:srgbClr val="C00000"/>
                </a:solidFill>
                <a:latin typeface="楷体" panose="02010609060101010101" charset="-122"/>
                <a:ea typeface="楷体" panose="02010609060101010101" charset="-122"/>
                <a:sym typeface="微软雅黑" panose="020B0503020204020204" charset="-122"/>
              </a:rPr>
              <a:t>疆域</a:t>
            </a:r>
            <a:r>
              <a:rPr lang="zh-CN" altLang="zh-CN" sz="2600" b="1">
                <a:latin typeface="楷体" panose="02010609060101010101" charset="-122"/>
                <a:ea typeface="楷体" panose="02010609060101010101" charset="-122"/>
                <a:sym typeface="微软雅黑" panose="020B0503020204020204" charset="-122"/>
              </a:rPr>
              <a:t>，比明朝扩大了一倍以上，且东西南朔，“四夷咸服”；</a:t>
            </a:r>
            <a:endParaRPr lang="zh-CN" altLang="zh-CN" sz="2600" b="1">
              <a:latin typeface="楷体" panose="02010609060101010101" charset="-122"/>
              <a:ea typeface="楷体" panose="02010609060101010101" charset="-122"/>
              <a:sym typeface="微软雅黑" panose="020B0503020204020204" charset="-122"/>
            </a:endParaRPr>
          </a:p>
          <a:p>
            <a:pPr>
              <a:lnSpc>
                <a:spcPts val="3725"/>
              </a:lnSpc>
            </a:pPr>
            <a:r>
              <a:rPr lang="zh-CN" altLang="zh-CN" sz="2600" b="1">
                <a:latin typeface="楷体" panose="02010609060101010101" charset="-122"/>
                <a:ea typeface="楷体" panose="02010609060101010101" charset="-122"/>
                <a:sym typeface="微软雅黑" panose="020B0503020204020204" charset="-122"/>
              </a:rPr>
              <a:t>论</a:t>
            </a:r>
            <a:r>
              <a:rPr lang="zh-CN" altLang="zh-CN" sz="2600" b="1">
                <a:solidFill>
                  <a:srgbClr val="C00000"/>
                </a:solidFill>
                <a:latin typeface="楷体" panose="02010609060101010101" charset="-122"/>
                <a:ea typeface="楷体" panose="02010609060101010101" charset="-122"/>
                <a:sym typeface="微软雅黑" panose="020B0503020204020204" charset="-122"/>
              </a:rPr>
              <a:t>财力</a:t>
            </a:r>
            <a:r>
              <a:rPr lang="zh-CN" altLang="zh-CN" sz="2600" b="1">
                <a:latin typeface="楷体" panose="02010609060101010101" charset="-122"/>
                <a:ea typeface="楷体" panose="02010609060101010101" charset="-122"/>
                <a:sym typeface="微软雅黑" panose="020B0503020204020204" charset="-122"/>
              </a:rPr>
              <a:t>，“内外度支，有盈无细，府库所贮，月羡岁增”，经济总量占居世界首位；</a:t>
            </a:r>
            <a:endParaRPr lang="zh-CN" altLang="zh-CN" sz="2600" b="1">
              <a:latin typeface="楷体" panose="02010609060101010101" charset="-122"/>
              <a:ea typeface="楷体" panose="02010609060101010101" charset="-122"/>
              <a:sym typeface="微软雅黑" panose="020B0503020204020204" charset="-122"/>
            </a:endParaRPr>
          </a:p>
          <a:p>
            <a:pPr>
              <a:lnSpc>
                <a:spcPts val="3725"/>
              </a:lnSpc>
            </a:pPr>
            <a:r>
              <a:rPr lang="zh-CN" altLang="zh-CN" sz="2600" b="1">
                <a:latin typeface="楷体" panose="02010609060101010101" charset="-122"/>
                <a:ea typeface="楷体" panose="02010609060101010101" charset="-122"/>
                <a:sym typeface="微软雅黑" panose="020B0503020204020204" charset="-122"/>
              </a:rPr>
              <a:t>论</a:t>
            </a:r>
            <a:r>
              <a:rPr lang="zh-CN" altLang="zh-CN" sz="2600" b="1">
                <a:solidFill>
                  <a:srgbClr val="C00000"/>
                </a:solidFill>
                <a:latin typeface="楷体" panose="02010609060101010101" charset="-122"/>
                <a:ea typeface="楷体" panose="02010609060101010101" charset="-122"/>
                <a:sym typeface="微软雅黑" panose="020B0503020204020204" charset="-122"/>
              </a:rPr>
              <a:t>人口</a:t>
            </a:r>
            <a:r>
              <a:rPr lang="zh-CN" altLang="zh-CN" sz="2600" b="1">
                <a:latin typeface="楷体" panose="02010609060101010101" charset="-122"/>
                <a:ea typeface="楷体" panose="02010609060101010101" charset="-122"/>
                <a:sym typeface="微软雅黑" panose="020B0503020204020204" charset="-122"/>
              </a:rPr>
              <a:t>，从1700年到1794年的不足白年时问里已不止翻了一番，达3.13亿，占世界人口总数的⅓；</a:t>
            </a:r>
            <a:endParaRPr lang="zh-CN" altLang="zh-CN" sz="2600" b="1">
              <a:latin typeface="楷体" panose="02010609060101010101" charset="-122"/>
              <a:ea typeface="楷体" panose="02010609060101010101" charset="-122"/>
              <a:sym typeface="微软雅黑" panose="020B0503020204020204" charset="-122"/>
            </a:endParaRPr>
          </a:p>
          <a:p>
            <a:pPr>
              <a:lnSpc>
                <a:spcPts val="3725"/>
              </a:lnSpc>
            </a:pPr>
            <a:r>
              <a:rPr lang="zh-CN" altLang="zh-CN" sz="2600" b="1">
                <a:latin typeface="楷体" panose="02010609060101010101" charset="-122"/>
                <a:ea typeface="楷体" panose="02010609060101010101" charset="-122"/>
                <a:sym typeface="微软雅黑" panose="020B0503020204020204" charset="-122"/>
              </a:rPr>
              <a:t>论</a:t>
            </a:r>
            <a:r>
              <a:rPr lang="zh-CN" altLang="zh-CN" sz="2600" b="1">
                <a:solidFill>
                  <a:srgbClr val="C00000"/>
                </a:solidFill>
                <a:latin typeface="楷体" panose="02010609060101010101" charset="-122"/>
                <a:ea typeface="楷体" panose="02010609060101010101" charset="-122"/>
                <a:sym typeface="微软雅黑" panose="020B0503020204020204" charset="-122"/>
              </a:rPr>
              <a:t>文化</a:t>
            </a:r>
            <a:r>
              <a:rPr lang="zh-CN" altLang="zh-CN" sz="2600" b="1">
                <a:latin typeface="楷体" panose="02010609060101010101" charset="-122"/>
                <a:ea typeface="楷体" panose="02010609060101010101" charset="-122"/>
                <a:sym typeface="微软雅黑" panose="020B0503020204020204" charset="-122"/>
              </a:rPr>
              <a:t>，则完成了包括《古今图书集成》和《四库全书》在内的“御纂诸书”；</a:t>
            </a:r>
            <a:endParaRPr lang="zh-CN" altLang="zh-CN" sz="2600" b="1">
              <a:latin typeface="楷体" panose="02010609060101010101" charset="-122"/>
              <a:ea typeface="楷体" panose="02010609060101010101" charset="-122"/>
              <a:sym typeface="微软雅黑" panose="020B0503020204020204" charset="-122"/>
            </a:endParaRPr>
          </a:p>
          <a:p>
            <a:pPr>
              <a:lnSpc>
                <a:spcPts val="3725"/>
              </a:lnSpc>
            </a:pPr>
            <a:r>
              <a:rPr lang="zh-CN" altLang="zh-CN" sz="2600" b="1">
                <a:latin typeface="楷体" panose="02010609060101010101" charset="-122"/>
                <a:ea typeface="楷体" panose="02010609060101010101" charset="-122"/>
                <a:sym typeface="微软雅黑" panose="020B0503020204020204" charset="-122"/>
              </a:rPr>
              <a:t>论</a:t>
            </a:r>
            <a:r>
              <a:rPr lang="zh-CN" altLang="zh-CN" sz="2600" b="1">
                <a:solidFill>
                  <a:srgbClr val="C00000"/>
                </a:solidFill>
                <a:latin typeface="楷体" panose="02010609060101010101" charset="-122"/>
                <a:ea typeface="楷体" panose="02010609060101010101" charset="-122"/>
                <a:sym typeface="微软雅黑" panose="020B0503020204020204" charset="-122"/>
              </a:rPr>
              <a:t>城市</a:t>
            </a:r>
            <a:r>
              <a:rPr lang="zh-CN" altLang="zh-CN" sz="2600" b="1">
                <a:latin typeface="楷体" panose="02010609060101010101" charset="-122"/>
                <a:ea typeface="楷体" panose="02010609060101010101" charset="-122"/>
                <a:sym typeface="微软雅黑" panose="020B0503020204020204" charset="-122"/>
              </a:rPr>
              <a:t>，当时世界拥有50万以上居民的城市共有10个，中国就占了6个。</a:t>
            </a:r>
            <a:endParaRPr lang="zh-CN" altLang="zh-CN" sz="2600" b="1">
              <a:latin typeface="楷体" panose="02010609060101010101" charset="-122"/>
              <a:ea typeface="楷体" panose="02010609060101010101" charset="-122"/>
              <a:sym typeface="微软雅黑" panose="020B0503020204020204" charset="-122"/>
            </a:endParaRPr>
          </a:p>
          <a:p>
            <a:pPr>
              <a:lnSpc>
                <a:spcPts val="3725"/>
              </a:lnSpc>
            </a:pPr>
            <a:r>
              <a:rPr lang="zh-CN" altLang="zh-CN" sz="2600" b="1">
                <a:latin typeface="楷体" panose="02010609060101010101" charset="-122"/>
                <a:ea typeface="楷体" panose="02010609060101010101" charset="-122"/>
                <a:sym typeface="微软雅黑" panose="020B0503020204020204" charset="-122"/>
              </a:rPr>
              <a:t>             </a:t>
            </a:r>
            <a:r>
              <a:rPr lang="en-US" altLang="zh-CN" sz="2600" b="1">
                <a:latin typeface="楷体" panose="02010609060101010101" charset="-122"/>
                <a:ea typeface="楷体" panose="02010609060101010101" charset="-122"/>
                <a:sym typeface="微软雅黑" panose="020B0503020204020204" charset="-122"/>
              </a:rPr>
              <a:t>                          </a:t>
            </a:r>
            <a:r>
              <a:rPr lang="zh-CN" altLang="zh-CN" sz="2600" b="1">
                <a:latin typeface="楷体" panose="02010609060101010101" charset="-122"/>
                <a:ea typeface="楷体" panose="02010609060101010101" charset="-122"/>
                <a:sym typeface="微软雅黑" panose="020B0503020204020204" charset="-122"/>
              </a:rPr>
              <a:t>——上海社科院周武《论康乾盛世》</a:t>
            </a:r>
            <a:endParaRPr lang="zh-CN" altLang="zh-CN" sz="2600" b="1">
              <a:latin typeface="楷体" panose="02010609060101010101" charset="-122"/>
              <a:ea typeface="楷体" panose="02010609060101010101" charset="-122"/>
              <a:sym typeface="微软雅黑" panose="020B0503020204020204" charset="-122"/>
            </a:endParaRPr>
          </a:p>
        </p:txBody>
      </p:sp>
      <p:pic>
        <p:nvPicPr>
          <p:cNvPr id="68613" name="图片 1"/>
          <p:cNvPicPr>
            <a:picLocks noChangeAspect="1"/>
          </p:cNvPicPr>
          <p:nvPr/>
        </p:nvPicPr>
        <p:blipFill>
          <a:blip r:embed="rId3"/>
          <a:stretch>
            <a:fillRect/>
          </a:stretch>
        </p:blipFill>
        <p:spPr>
          <a:xfrm>
            <a:off x="-6350" y="549275"/>
            <a:ext cx="12204700" cy="711200"/>
          </a:xfrm>
          <a:prstGeom prst="rect">
            <a:avLst/>
          </a:prstGeom>
          <a:noFill/>
          <a:ln w="9525">
            <a:noFill/>
          </a:ln>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68612"/>
                                        </p:tgtEl>
                                        <p:attrNameLst>
                                          <p:attrName>style.visibility</p:attrName>
                                        </p:attrNameLst>
                                      </p:cBhvr>
                                      <p:to>
                                        <p:strVal val="visible"/>
                                      </p:to>
                                    </p:set>
                                    <p:anim to="" calcmode="lin" valueType="num">
                                      <p:cBhvr>
                                        <p:cTn id="7" dur="1" fill="hold"/>
                                        <p:tgtEl>
                                          <p:spTgt spid="68612"/>
                                        </p:tgtEl>
                                      </p:cBhvr>
                                    </p:anim>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8610"/>
                                        </p:tgtEl>
                                        <p:attrNameLst>
                                          <p:attrName>style.visibility</p:attrName>
                                        </p:attrNameLst>
                                      </p:cBhvr>
                                      <p:to>
                                        <p:strVal val="visible"/>
                                      </p:to>
                                    </p:set>
                                    <p:animEffect transition="in" filter="box(in)">
                                      <p:cBhvr>
                                        <p:cTn id="12" dur="2000"/>
                                        <p:tgtEl>
                                          <p:spTgt spid="68610"/>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strips(downLeft)">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2" grpId="0" animBg="1"/>
      <p:bldP spid="68612" grpId="1" animBg="1"/>
      <p:bldP spid="68610" grpId="0"/>
      <p:bldP spid="68610"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9633" name="图片 5"/>
          <p:cNvPicPr>
            <a:picLocks noChangeAspect="1"/>
          </p:cNvPicPr>
          <p:nvPr/>
        </p:nvPicPr>
        <p:blipFill>
          <a:blip r:embed="rId1"/>
          <a:stretch>
            <a:fillRect/>
          </a:stretch>
        </p:blipFill>
        <p:spPr>
          <a:xfrm>
            <a:off x="-25400" y="0"/>
            <a:ext cx="12234863" cy="463550"/>
          </a:xfrm>
          <a:prstGeom prst="rect">
            <a:avLst/>
          </a:prstGeom>
          <a:noFill/>
          <a:ln w="9525">
            <a:noFill/>
          </a:ln>
        </p:spPr>
      </p:pic>
      <p:sp>
        <p:nvSpPr>
          <p:cNvPr id="69634" name="文本框 1"/>
          <p:cNvSpPr txBox="1"/>
          <p:nvPr/>
        </p:nvSpPr>
        <p:spPr>
          <a:xfrm>
            <a:off x="0" y="487363"/>
            <a:ext cx="4368800" cy="522287"/>
          </a:xfrm>
          <a:prstGeom prst="rect">
            <a:avLst/>
          </a:prstGeom>
          <a:noFill/>
          <a:ln w="9525">
            <a:noFill/>
          </a:ln>
        </p:spPr>
        <p:txBody>
          <a:bodyPr wrap="square" anchor="t" anchorCtr="0">
            <a:spAutoFit/>
          </a:bodyPr>
          <a:p>
            <a:r>
              <a:rPr lang="zh-CN" altLang="en-US" sz="2800" b="1">
                <a:latin typeface="仿宋" panose="02010609060101010101" charset="-122"/>
                <a:ea typeface="仿宋" panose="02010609060101010101" charset="-122"/>
              </a:rPr>
              <a:t>（一）君权强化</a:t>
            </a:r>
            <a:endParaRPr lang="zh-CN" altLang="en-US" sz="2800" b="1">
              <a:latin typeface="仿宋" panose="02010609060101010101" charset="-122"/>
              <a:ea typeface="仿宋" panose="02010609060101010101" charset="-122"/>
            </a:endParaRPr>
          </a:p>
        </p:txBody>
      </p:sp>
      <p:sp>
        <p:nvSpPr>
          <p:cNvPr id="69635" name="文本框 2"/>
          <p:cNvSpPr txBox="1"/>
          <p:nvPr/>
        </p:nvSpPr>
        <p:spPr>
          <a:xfrm>
            <a:off x="0" y="1016000"/>
            <a:ext cx="1474788" cy="460375"/>
          </a:xfrm>
          <a:prstGeom prst="rect">
            <a:avLst/>
          </a:prstGeom>
          <a:solidFill>
            <a:srgbClr val="C00000"/>
          </a:solidFill>
          <a:ln w="9525">
            <a:noFill/>
          </a:ln>
        </p:spPr>
        <p:txBody>
          <a:bodyPr wrap="square" anchor="t" anchorCtr="0">
            <a:spAutoFit/>
          </a:bodyPr>
          <a:p>
            <a:r>
              <a:rPr lang="zh-CN" altLang="en-US" sz="2400" b="1">
                <a:solidFill>
                  <a:schemeClr val="bg1"/>
                </a:solidFill>
                <a:latin typeface="楷体" panose="02010609060101010101" charset="-122"/>
                <a:ea typeface="楷体" panose="02010609060101010101" charset="-122"/>
              </a:rPr>
              <a:t>重点探讨</a:t>
            </a:r>
            <a:endParaRPr lang="zh-CN" altLang="en-US" sz="2400" b="1">
              <a:solidFill>
                <a:schemeClr val="bg1"/>
              </a:solidFill>
              <a:latin typeface="楷体" panose="02010609060101010101" charset="-122"/>
              <a:ea typeface="楷体" panose="02010609060101010101" charset="-122"/>
            </a:endParaRPr>
          </a:p>
        </p:txBody>
      </p:sp>
      <p:sp>
        <p:nvSpPr>
          <p:cNvPr id="7" name="文本框 6"/>
          <p:cNvSpPr txBox="1"/>
          <p:nvPr/>
        </p:nvSpPr>
        <p:spPr>
          <a:xfrm>
            <a:off x="1415415" y="5949315"/>
            <a:ext cx="7910195" cy="599440"/>
          </a:xfrm>
          <a:prstGeom prst="rect">
            <a:avLst/>
          </a:prstGeom>
          <a:noFill/>
          <a:ln w="9525">
            <a:noFill/>
          </a:ln>
        </p:spPr>
        <p:txBody>
          <a:bodyPr wrap="square" anchor="t" anchorCtr="0">
            <a:spAutoFit/>
          </a:bodyPr>
          <a:p>
            <a:pPr>
              <a:lnSpc>
                <a:spcPts val="3965"/>
              </a:lnSpc>
            </a:pPr>
            <a:r>
              <a:rPr lang="en-US" altLang="zh-CN" sz="2800" b="1">
                <a:latin typeface="仿宋" panose="02010609060101010101" charset="-122"/>
                <a:ea typeface="仿宋" panose="02010609060101010101" charset="-122"/>
              </a:rPr>
              <a:t>1</a:t>
            </a:r>
            <a:r>
              <a:rPr lang="zh-CN" altLang="en-US" sz="2800" b="1">
                <a:latin typeface="仿宋" panose="02010609060101010101" charset="-122"/>
                <a:ea typeface="仿宋" panose="02010609060101010101" charset="-122"/>
              </a:rPr>
              <a:t>、皇帝勤政，大权独揽，事必躬亲。</a:t>
            </a:r>
            <a:endParaRPr lang="zh-CN" altLang="en-US" sz="2800" b="1">
              <a:latin typeface="仿宋" panose="02010609060101010101" charset="-122"/>
              <a:ea typeface="仿宋" panose="02010609060101010101" charset="-122"/>
            </a:endParaRPr>
          </a:p>
        </p:txBody>
      </p:sp>
      <p:graphicFrame>
        <p:nvGraphicFramePr>
          <p:cNvPr id="8" name="表格 7"/>
          <p:cNvGraphicFramePr>
            <a:graphicFrameLocks noGrp="1"/>
          </p:cNvGraphicFramePr>
          <p:nvPr>
            <p:custDataLst>
              <p:tags r:id="rId2"/>
            </p:custDataLst>
          </p:nvPr>
        </p:nvGraphicFramePr>
        <p:xfrm>
          <a:off x="1631315" y="1484948"/>
          <a:ext cx="7096125" cy="2743200"/>
        </p:xfrm>
        <a:graphic>
          <a:graphicData uri="http://schemas.openxmlformats.org/drawingml/2006/table">
            <a:tbl>
              <a:tblPr firstRow="1" bandRow="1">
                <a:tableStyleId>{5C22544A-7EE6-4342-B048-85BDC9FD1C3A}</a:tableStyleId>
              </a:tblPr>
              <a:tblGrid>
                <a:gridCol w="1556385"/>
                <a:gridCol w="1991995"/>
                <a:gridCol w="1539240"/>
                <a:gridCol w="2007870"/>
              </a:tblGrid>
              <a:tr h="457200">
                <a:tc>
                  <a:txBody>
                    <a:bodyPr wrap="square"/>
                    <a:p>
                      <a:pPr algn="ctr">
                        <a:buNone/>
                      </a:pPr>
                      <a:r>
                        <a:rPr lang="zh-CN" altLang="en-US" sz="2400" b="1">
                          <a:latin typeface="楷体" panose="02010609060101010101" charset="-122"/>
                          <a:ea typeface="楷体" panose="02010609060101010101" charset="-122"/>
                        </a:rPr>
                        <a:t>时间</a:t>
                      </a:r>
                      <a:endParaRPr lang="zh-CN" altLang="en-US" sz="2400" b="1">
                        <a:latin typeface="楷体" panose="02010609060101010101" charset="-122"/>
                        <a:ea typeface="楷体" panose="02010609060101010101" charset="-122"/>
                      </a:endParaRPr>
                    </a:p>
                  </a:txBody>
                  <a:tcPr vert="horz" anchor="ctr"/>
                </a:tc>
                <a:tc>
                  <a:txBody>
                    <a:bodyPr wrap="square"/>
                    <a:p>
                      <a:pPr algn="ctr">
                        <a:buNone/>
                      </a:pPr>
                      <a:r>
                        <a:rPr lang="zh-CN" altLang="en-US" sz="2400" b="1">
                          <a:latin typeface="楷体" panose="02010609060101010101" charset="-122"/>
                          <a:ea typeface="楷体" panose="02010609060101010101" charset="-122"/>
                        </a:rPr>
                        <a:t>事项</a:t>
                      </a:r>
                      <a:endParaRPr lang="zh-CN" altLang="en-US" sz="2400" b="1">
                        <a:latin typeface="楷体" panose="02010609060101010101" charset="-122"/>
                        <a:ea typeface="楷体" panose="02010609060101010101" charset="-122"/>
                      </a:endParaRPr>
                    </a:p>
                  </a:txBody>
                  <a:tcPr vert="horz" anchor="ctr"/>
                </a:tc>
                <a:tc>
                  <a:txBody>
                    <a:bodyPr wrap="square"/>
                    <a:p>
                      <a:pPr algn="ctr">
                        <a:buNone/>
                      </a:pPr>
                      <a:r>
                        <a:rPr lang="zh-CN" altLang="en-US" sz="2400" b="1">
                          <a:latin typeface="楷体" panose="02010609060101010101" charset="-122"/>
                          <a:ea typeface="楷体" panose="02010609060101010101" charset="-122"/>
                        </a:rPr>
                        <a:t>时间</a:t>
                      </a:r>
                      <a:endParaRPr lang="zh-CN" altLang="en-US" sz="2400" b="1">
                        <a:latin typeface="楷体" panose="02010609060101010101" charset="-122"/>
                        <a:ea typeface="楷体" panose="02010609060101010101" charset="-122"/>
                      </a:endParaRPr>
                    </a:p>
                  </a:txBody>
                  <a:tcPr vert="horz" anchor="ctr"/>
                </a:tc>
                <a:tc>
                  <a:txBody>
                    <a:bodyPr wrap="square"/>
                    <a:p>
                      <a:pPr algn="ctr">
                        <a:buNone/>
                      </a:pPr>
                      <a:r>
                        <a:rPr lang="zh-CN" altLang="en-US" sz="2400" b="1">
                          <a:latin typeface="楷体" panose="02010609060101010101" charset="-122"/>
                          <a:ea typeface="楷体" panose="02010609060101010101" charset="-122"/>
                        </a:rPr>
                        <a:t>事项</a:t>
                      </a:r>
                      <a:endParaRPr lang="zh-CN" altLang="en-US" sz="2400" b="1">
                        <a:latin typeface="楷体" panose="02010609060101010101" charset="-122"/>
                        <a:ea typeface="楷体" panose="02010609060101010101" charset="-122"/>
                      </a:endParaRPr>
                    </a:p>
                  </a:txBody>
                  <a:tcPr vert="horz" anchor="ctr"/>
                </a:tc>
              </a:tr>
              <a:tr h="457200">
                <a:tc>
                  <a:txBody>
                    <a:bodyPr wrap="square"/>
                    <a:p>
                      <a:pPr algn="ctr">
                        <a:buNone/>
                      </a:pPr>
                      <a:r>
                        <a:rPr lang="en-US" altLang="zh-CN" sz="2400" b="1">
                          <a:latin typeface="楷体" panose="02010609060101010101" charset="-122"/>
                          <a:ea typeface="楷体" panose="02010609060101010101" charset="-122"/>
                        </a:rPr>
                        <a:t>04:00</a:t>
                      </a:r>
                      <a:endParaRPr lang="en-US" altLang="zh-CN" sz="2400" b="1">
                        <a:latin typeface="楷体" panose="02010609060101010101" charset="-122"/>
                        <a:ea typeface="楷体" panose="02010609060101010101" charset="-122"/>
                      </a:endParaRPr>
                    </a:p>
                  </a:txBody>
                  <a:tcPr vert="horz" anchor="ctr"/>
                </a:tc>
                <a:tc>
                  <a:txBody>
                    <a:bodyPr wrap="square"/>
                    <a:p>
                      <a:pPr algn="ctr">
                        <a:buNone/>
                      </a:pPr>
                      <a:r>
                        <a:rPr lang="zh-CN" altLang="en-US" sz="2400" b="1">
                          <a:latin typeface="楷体" panose="02010609060101010101" charset="-122"/>
                          <a:ea typeface="楷体" panose="02010609060101010101" charset="-122"/>
                        </a:rPr>
                        <a:t>起床、请安</a:t>
                      </a:r>
                      <a:endParaRPr lang="zh-CN" altLang="en-US" sz="2400" b="1">
                        <a:latin typeface="楷体" panose="02010609060101010101" charset="-122"/>
                        <a:ea typeface="楷体" panose="02010609060101010101" charset="-122"/>
                      </a:endParaRPr>
                    </a:p>
                  </a:txBody>
                  <a:tcPr vert="horz" anchor="ctr"/>
                </a:tc>
                <a:tc>
                  <a:txBody>
                    <a:bodyPr wrap="square"/>
                    <a:p>
                      <a:pPr algn="ctr">
                        <a:buNone/>
                      </a:pPr>
                      <a:r>
                        <a:rPr lang="en-US" altLang="zh-CN" sz="2400" b="1">
                          <a:latin typeface="楷体" panose="02010609060101010101" charset="-122"/>
                          <a:ea typeface="楷体" panose="02010609060101010101" charset="-122"/>
                        </a:rPr>
                        <a:t>13:00</a:t>
                      </a:r>
                      <a:endParaRPr lang="en-US" altLang="zh-CN" sz="2400" b="1">
                        <a:latin typeface="楷体" panose="02010609060101010101" charset="-122"/>
                        <a:ea typeface="楷体" panose="02010609060101010101" charset="-122"/>
                      </a:endParaRPr>
                    </a:p>
                  </a:txBody>
                  <a:tcPr vert="horz" anchor="ctr"/>
                </a:tc>
                <a:tc>
                  <a:txBody>
                    <a:bodyPr wrap="square"/>
                    <a:p>
                      <a:pPr algn="ctr">
                        <a:buNone/>
                      </a:pPr>
                      <a:r>
                        <a:rPr lang="zh-CN" altLang="en-US" sz="2400" b="1">
                          <a:latin typeface="楷体" panose="02010609060101010101" charset="-122"/>
                          <a:ea typeface="楷体" panose="02010609060101010101" charset="-122"/>
                        </a:rPr>
                        <a:t>会见臣工</a:t>
                      </a:r>
                      <a:endParaRPr lang="zh-CN" altLang="en-US" sz="2400" b="1">
                        <a:latin typeface="楷体" panose="02010609060101010101" charset="-122"/>
                        <a:ea typeface="楷体" panose="02010609060101010101" charset="-122"/>
                      </a:endParaRPr>
                    </a:p>
                  </a:txBody>
                  <a:tcPr vert="horz" anchor="ctr"/>
                </a:tc>
              </a:tr>
              <a:tr h="457200">
                <a:tc>
                  <a:txBody>
                    <a:bodyPr wrap="square"/>
                    <a:p>
                      <a:pPr algn="ctr">
                        <a:buNone/>
                      </a:pPr>
                      <a:r>
                        <a:rPr lang="en-US" altLang="zh-CN" sz="2400" b="1">
                          <a:latin typeface="楷体" panose="02010609060101010101" charset="-122"/>
                          <a:ea typeface="楷体" panose="02010609060101010101" charset="-122"/>
                        </a:rPr>
                        <a:t>05:00</a:t>
                      </a:r>
                      <a:endParaRPr lang="en-US" altLang="zh-CN" sz="2400" b="1">
                        <a:latin typeface="楷体" panose="02010609060101010101" charset="-122"/>
                        <a:ea typeface="楷体" panose="02010609060101010101" charset="-122"/>
                      </a:endParaRPr>
                    </a:p>
                  </a:txBody>
                  <a:tcPr vert="horz" anchor="ctr"/>
                </a:tc>
                <a:tc>
                  <a:txBody>
                    <a:bodyPr wrap="square"/>
                    <a:p>
                      <a:pPr algn="ctr">
                        <a:buNone/>
                      </a:pPr>
                      <a:r>
                        <a:rPr lang="zh-CN" altLang="en-US" sz="2400" b="1">
                          <a:latin typeface="楷体" panose="02010609060101010101" charset="-122"/>
                          <a:ea typeface="楷体" panose="02010609060101010101" charset="-122"/>
                        </a:rPr>
                        <a:t>早课</a:t>
                      </a:r>
                      <a:endParaRPr lang="zh-CN" altLang="en-US" sz="2400" b="1">
                        <a:latin typeface="楷体" panose="02010609060101010101" charset="-122"/>
                        <a:ea typeface="楷体" panose="02010609060101010101" charset="-122"/>
                      </a:endParaRPr>
                    </a:p>
                  </a:txBody>
                  <a:tcPr vert="horz" anchor="ctr"/>
                </a:tc>
                <a:tc>
                  <a:txBody>
                    <a:bodyPr wrap="square"/>
                    <a:p>
                      <a:pPr algn="ctr">
                        <a:buNone/>
                      </a:pPr>
                      <a:r>
                        <a:rPr lang="en-US" altLang="zh-CN" sz="2400" b="1">
                          <a:latin typeface="楷体" panose="02010609060101010101" charset="-122"/>
                          <a:ea typeface="楷体" panose="02010609060101010101" charset="-122"/>
                        </a:rPr>
                        <a:t>15:00</a:t>
                      </a:r>
                      <a:endParaRPr lang="en-US" altLang="zh-CN" sz="2400" b="1">
                        <a:latin typeface="楷体" panose="02010609060101010101" charset="-122"/>
                        <a:ea typeface="楷体" panose="02010609060101010101" charset="-122"/>
                      </a:endParaRPr>
                    </a:p>
                  </a:txBody>
                  <a:tcPr vert="horz" anchor="ctr"/>
                </a:tc>
                <a:tc>
                  <a:txBody>
                    <a:bodyPr wrap="square"/>
                    <a:p>
                      <a:pPr algn="ctr">
                        <a:buNone/>
                      </a:pPr>
                      <a:r>
                        <a:rPr lang="zh-CN" altLang="en-US" sz="2400" b="1">
                          <a:latin typeface="楷体" panose="02010609060101010101" charset="-122"/>
                          <a:ea typeface="楷体" panose="02010609060101010101" charset="-122"/>
                        </a:rPr>
                        <a:t>批阅奏章</a:t>
                      </a:r>
                      <a:endParaRPr lang="zh-CN" altLang="en-US" sz="2400" b="1">
                        <a:latin typeface="楷体" panose="02010609060101010101" charset="-122"/>
                        <a:ea typeface="楷体" panose="02010609060101010101" charset="-122"/>
                      </a:endParaRPr>
                    </a:p>
                  </a:txBody>
                  <a:tcPr vert="horz" anchor="ctr"/>
                </a:tc>
              </a:tr>
              <a:tr h="457200">
                <a:tc>
                  <a:txBody>
                    <a:bodyPr wrap="square"/>
                    <a:p>
                      <a:pPr algn="ctr">
                        <a:buNone/>
                      </a:pPr>
                      <a:r>
                        <a:rPr lang="en-US" altLang="zh-CN" sz="2400" b="1">
                          <a:latin typeface="楷体" panose="02010609060101010101" charset="-122"/>
                          <a:ea typeface="楷体" panose="02010609060101010101" charset="-122"/>
                        </a:rPr>
                        <a:t>07:00</a:t>
                      </a:r>
                      <a:endParaRPr lang="en-US" altLang="zh-CN" sz="2400" b="1">
                        <a:latin typeface="楷体" panose="02010609060101010101" charset="-122"/>
                        <a:ea typeface="楷体" panose="02010609060101010101" charset="-122"/>
                      </a:endParaRPr>
                    </a:p>
                  </a:txBody>
                  <a:tcPr vert="horz" anchor="ctr"/>
                </a:tc>
                <a:tc>
                  <a:txBody>
                    <a:bodyPr wrap="square"/>
                    <a:p>
                      <a:pPr algn="ctr">
                        <a:buNone/>
                      </a:pPr>
                      <a:r>
                        <a:rPr lang="zh-CN" altLang="en-US" sz="2400" b="1">
                          <a:latin typeface="楷体" panose="02010609060101010101" charset="-122"/>
                          <a:ea typeface="楷体" panose="02010609060101010101" charset="-122"/>
                        </a:rPr>
                        <a:t>御门听政</a:t>
                      </a:r>
                      <a:endParaRPr lang="zh-CN" altLang="en-US" sz="2400" b="1">
                        <a:latin typeface="楷体" panose="02010609060101010101" charset="-122"/>
                        <a:ea typeface="楷体" panose="02010609060101010101" charset="-122"/>
                      </a:endParaRPr>
                    </a:p>
                  </a:txBody>
                  <a:tcPr vert="horz" anchor="ctr"/>
                </a:tc>
                <a:tc>
                  <a:txBody>
                    <a:bodyPr wrap="square"/>
                    <a:p>
                      <a:pPr algn="ctr">
                        <a:buNone/>
                      </a:pPr>
                      <a:r>
                        <a:rPr lang="en-US" altLang="zh-CN" sz="2400" b="1">
                          <a:latin typeface="楷体" panose="02010609060101010101" charset="-122"/>
                          <a:ea typeface="楷体" panose="02010609060101010101" charset="-122"/>
                        </a:rPr>
                        <a:t>16:00</a:t>
                      </a:r>
                      <a:endParaRPr lang="en-US" altLang="zh-CN" sz="2400" b="1">
                        <a:latin typeface="楷体" panose="02010609060101010101" charset="-122"/>
                        <a:ea typeface="楷体" panose="02010609060101010101" charset="-122"/>
                      </a:endParaRPr>
                    </a:p>
                  </a:txBody>
                  <a:tcPr vert="horz" anchor="ctr"/>
                </a:tc>
                <a:tc>
                  <a:txBody>
                    <a:bodyPr wrap="square"/>
                    <a:p>
                      <a:pPr algn="ctr">
                        <a:buNone/>
                      </a:pPr>
                      <a:r>
                        <a:rPr lang="zh-CN" altLang="en-US" sz="2400" b="1">
                          <a:latin typeface="楷体" panose="02010609060101010101" charset="-122"/>
                          <a:ea typeface="楷体" panose="02010609060101010101" charset="-122"/>
                        </a:rPr>
                        <a:t>会见臣工</a:t>
                      </a:r>
                      <a:endParaRPr lang="zh-CN" altLang="en-US" sz="2400" b="1">
                        <a:latin typeface="楷体" panose="02010609060101010101" charset="-122"/>
                        <a:ea typeface="楷体" panose="02010609060101010101" charset="-122"/>
                      </a:endParaRPr>
                    </a:p>
                  </a:txBody>
                  <a:tcPr vert="horz" anchor="ctr"/>
                </a:tc>
              </a:tr>
              <a:tr h="457200">
                <a:tc>
                  <a:txBody>
                    <a:bodyPr wrap="square"/>
                    <a:p>
                      <a:pPr algn="ctr">
                        <a:buNone/>
                      </a:pPr>
                      <a:r>
                        <a:rPr lang="en-US" altLang="zh-CN" sz="2400" b="1">
                          <a:latin typeface="楷体" panose="02010609060101010101" charset="-122"/>
                          <a:ea typeface="楷体" panose="02010609060101010101" charset="-122"/>
                        </a:rPr>
                        <a:t>09:00</a:t>
                      </a:r>
                      <a:endParaRPr lang="en-US" altLang="zh-CN" sz="2400" b="1">
                        <a:latin typeface="楷体" panose="02010609060101010101" charset="-122"/>
                        <a:ea typeface="楷体" panose="02010609060101010101" charset="-122"/>
                      </a:endParaRPr>
                    </a:p>
                  </a:txBody>
                  <a:tcPr vert="horz" anchor="ctr"/>
                </a:tc>
                <a:tc>
                  <a:txBody>
                    <a:bodyPr wrap="square"/>
                    <a:p>
                      <a:pPr algn="ctr">
                        <a:buNone/>
                      </a:pPr>
                      <a:r>
                        <a:rPr lang="zh-CN" altLang="en-US" sz="2400" b="1">
                          <a:latin typeface="楷体" panose="02010609060101010101" charset="-122"/>
                          <a:ea typeface="楷体" panose="02010609060101010101" charset="-122"/>
                        </a:rPr>
                        <a:t>批阅奏章</a:t>
                      </a:r>
                      <a:endParaRPr lang="zh-CN" altLang="en-US" sz="2400" b="1">
                        <a:latin typeface="楷体" panose="02010609060101010101" charset="-122"/>
                        <a:ea typeface="楷体" panose="02010609060101010101" charset="-122"/>
                      </a:endParaRPr>
                    </a:p>
                  </a:txBody>
                  <a:tcPr vert="horz" anchor="ctr"/>
                </a:tc>
                <a:tc>
                  <a:txBody>
                    <a:bodyPr wrap="square"/>
                    <a:p>
                      <a:pPr algn="ctr">
                        <a:buNone/>
                      </a:pPr>
                      <a:r>
                        <a:rPr lang="en-US" altLang="zh-CN" sz="2400" b="1">
                          <a:latin typeface="楷体" panose="02010609060101010101" charset="-122"/>
                          <a:ea typeface="楷体" panose="02010609060101010101" charset="-122"/>
                        </a:rPr>
                        <a:t>17:00</a:t>
                      </a:r>
                      <a:endParaRPr lang="en-US" altLang="zh-CN" sz="2400" b="1">
                        <a:latin typeface="楷体" panose="02010609060101010101" charset="-122"/>
                        <a:ea typeface="楷体" panose="02010609060101010101" charset="-122"/>
                      </a:endParaRPr>
                    </a:p>
                  </a:txBody>
                  <a:tcPr vert="horz" anchor="ctr"/>
                </a:tc>
                <a:tc>
                  <a:txBody>
                    <a:bodyPr wrap="square"/>
                    <a:p>
                      <a:pPr algn="ctr">
                        <a:buNone/>
                      </a:pPr>
                      <a:r>
                        <a:rPr lang="zh-CN" altLang="en-US" sz="2400" b="1">
                          <a:latin typeface="楷体" panose="02010609060101010101" charset="-122"/>
                          <a:ea typeface="楷体" panose="02010609060101010101" charset="-122"/>
                        </a:rPr>
                        <a:t>鉴赏文物</a:t>
                      </a:r>
                      <a:endParaRPr lang="zh-CN" altLang="en-US" sz="2400" b="1">
                        <a:latin typeface="楷体" panose="02010609060101010101" charset="-122"/>
                        <a:ea typeface="楷体" panose="02010609060101010101" charset="-122"/>
                      </a:endParaRPr>
                    </a:p>
                  </a:txBody>
                  <a:tcPr vert="horz" anchor="ctr"/>
                </a:tc>
              </a:tr>
              <a:tr h="457200">
                <a:tc>
                  <a:txBody>
                    <a:bodyPr wrap="square"/>
                    <a:p>
                      <a:pPr algn="ctr">
                        <a:buNone/>
                      </a:pPr>
                      <a:r>
                        <a:rPr lang="en-US" altLang="zh-CN" sz="2400" b="1">
                          <a:latin typeface="楷体" panose="02010609060101010101" charset="-122"/>
                          <a:ea typeface="楷体" panose="02010609060101010101" charset="-122"/>
                        </a:rPr>
                        <a:t>11:00</a:t>
                      </a:r>
                      <a:endParaRPr lang="en-US" altLang="zh-CN" sz="2400" b="1">
                        <a:latin typeface="楷体" panose="02010609060101010101" charset="-122"/>
                        <a:ea typeface="楷体" panose="02010609060101010101" charset="-122"/>
                      </a:endParaRPr>
                    </a:p>
                  </a:txBody>
                  <a:tcPr vert="horz" anchor="ctr"/>
                </a:tc>
                <a:tc>
                  <a:txBody>
                    <a:bodyPr wrap="square"/>
                    <a:p>
                      <a:pPr algn="ctr">
                        <a:buNone/>
                      </a:pPr>
                      <a:r>
                        <a:rPr lang="zh-CN" altLang="en-US" sz="2400" b="1">
                          <a:latin typeface="楷体" panose="02010609060101010101" charset="-122"/>
                          <a:ea typeface="楷体" panose="02010609060101010101" charset="-122"/>
                        </a:rPr>
                        <a:t>经筵日讲</a:t>
                      </a:r>
                      <a:endParaRPr lang="zh-CN" altLang="en-US" sz="2400" b="1">
                        <a:latin typeface="楷体" panose="02010609060101010101" charset="-122"/>
                        <a:ea typeface="楷体" panose="02010609060101010101" charset="-122"/>
                      </a:endParaRPr>
                    </a:p>
                  </a:txBody>
                  <a:tcPr vert="horz" anchor="ctr"/>
                </a:tc>
                <a:tc>
                  <a:txBody>
                    <a:bodyPr wrap="square"/>
                    <a:p>
                      <a:pPr algn="ctr">
                        <a:buNone/>
                      </a:pPr>
                      <a:r>
                        <a:rPr lang="en-US" altLang="zh-CN" sz="2400" b="1">
                          <a:latin typeface="楷体" panose="02010609060101010101" charset="-122"/>
                          <a:ea typeface="楷体" panose="02010609060101010101" charset="-122"/>
                        </a:rPr>
                        <a:t>20:00</a:t>
                      </a:r>
                      <a:endParaRPr lang="en-US" altLang="zh-CN" sz="2400" b="1">
                        <a:latin typeface="楷体" panose="02010609060101010101" charset="-122"/>
                        <a:ea typeface="楷体" panose="02010609060101010101" charset="-122"/>
                      </a:endParaRPr>
                    </a:p>
                  </a:txBody>
                  <a:tcPr vert="horz" anchor="ctr"/>
                </a:tc>
                <a:tc>
                  <a:txBody>
                    <a:bodyPr wrap="square"/>
                    <a:p>
                      <a:pPr algn="ctr">
                        <a:buNone/>
                      </a:pPr>
                      <a:r>
                        <a:rPr lang="zh-CN" altLang="en-US" sz="2400" b="1">
                          <a:latin typeface="楷体" panose="02010609060101010101" charset="-122"/>
                          <a:ea typeface="楷体" panose="02010609060101010101" charset="-122"/>
                        </a:rPr>
                        <a:t>就寝</a:t>
                      </a:r>
                      <a:endParaRPr lang="zh-CN" altLang="en-US" sz="2400" b="1">
                        <a:latin typeface="楷体" panose="02010609060101010101" charset="-122"/>
                        <a:ea typeface="楷体" panose="02010609060101010101" charset="-122"/>
                      </a:endParaRPr>
                    </a:p>
                  </a:txBody>
                  <a:tcPr vert="horz" anchor="ctr"/>
                </a:tc>
              </a:tr>
            </a:tbl>
          </a:graphicData>
        </a:graphic>
      </p:graphicFrame>
      <p:sp>
        <p:nvSpPr>
          <p:cNvPr id="69676" name="文本框 8"/>
          <p:cNvSpPr txBox="1"/>
          <p:nvPr/>
        </p:nvSpPr>
        <p:spPr>
          <a:xfrm>
            <a:off x="1364615" y="4220845"/>
            <a:ext cx="7629525" cy="1654810"/>
          </a:xfrm>
          <a:prstGeom prst="rect">
            <a:avLst/>
          </a:prstGeom>
          <a:noFill/>
          <a:ln w="9525">
            <a:noFill/>
          </a:ln>
        </p:spPr>
        <p:txBody>
          <a:bodyPr wrap="square" anchor="t" anchorCtr="0">
            <a:spAutoFit/>
          </a:bodyPr>
          <a:p>
            <a:pPr algn="l">
              <a:lnSpc>
                <a:spcPts val="4065"/>
              </a:lnSpc>
            </a:pPr>
            <a:r>
              <a:rPr lang="zh-CN" altLang="en-US" sz="2800" b="1">
                <a:latin typeface="楷体" panose="02010609060101010101" charset="-122"/>
                <a:ea typeface="楷体" panose="02010609060101010101" charset="-122"/>
              </a:rPr>
              <a:t> </a:t>
            </a:r>
            <a:r>
              <a:rPr lang="en-US" altLang="zh-CN" sz="2800" b="1">
                <a:latin typeface="楷体" panose="02010609060101010101" charset="-122"/>
                <a:ea typeface="楷体" panose="02010609060101010101" charset="-122"/>
              </a:rPr>
              <a:t>   </a:t>
            </a:r>
            <a:r>
              <a:rPr lang="zh-CN" altLang="en-US" sz="2800" b="1">
                <a:latin typeface="楷体" panose="02010609060101010101" charset="-122"/>
                <a:ea typeface="楷体" panose="02010609060101010101" charset="-122"/>
              </a:rPr>
              <a:t>诸臣视朕</a:t>
            </a:r>
            <a:r>
              <a:rPr lang="zh-CN" altLang="en-US" sz="2800" b="1">
                <a:solidFill>
                  <a:srgbClr val="C00000"/>
                </a:solidFill>
                <a:latin typeface="楷体" panose="02010609060101010101" charset="-122"/>
                <a:ea typeface="楷体" panose="02010609060101010101" charset="-122"/>
              </a:rPr>
              <a:t>如驾车之马</a:t>
            </a:r>
            <a:r>
              <a:rPr lang="en-US" altLang="zh-CN" sz="2800" b="1">
                <a:latin typeface="楷体" panose="02010609060101010101" charset="-122"/>
                <a:ea typeface="楷体" panose="02010609060101010101" charset="-122"/>
              </a:rPr>
              <a:t>,</a:t>
            </a:r>
            <a:r>
              <a:rPr lang="zh-CN" altLang="en-US" sz="2800" b="1">
                <a:latin typeface="楷体" panose="02010609060101010101" charset="-122"/>
                <a:ea typeface="楷体" panose="02010609060101010101" charset="-122"/>
              </a:rPr>
              <a:t>纵至背疮足瘸</a:t>
            </a:r>
            <a:r>
              <a:rPr lang="en-US" altLang="zh-CN" sz="2800" b="1">
                <a:latin typeface="楷体" panose="02010609060101010101" charset="-122"/>
                <a:ea typeface="楷体" panose="02010609060101010101" charset="-122"/>
              </a:rPr>
              <a:t>,</a:t>
            </a:r>
            <a:r>
              <a:rPr lang="zh-CN" altLang="en-US" sz="2800" b="1">
                <a:latin typeface="楷体" panose="02010609060101010101" charset="-122"/>
                <a:ea typeface="楷体" panose="02010609060101010101" charset="-122"/>
              </a:rPr>
              <a:t>不能拽载</a:t>
            </a:r>
            <a:r>
              <a:rPr lang="en-US" altLang="zh-CN" sz="2800" b="1">
                <a:latin typeface="楷体" panose="02010609060101010101" charset="-122"/>
                <a:ea typeface="楷体" panose="02010609060101010101" charset="-122"/>
              </a:rPr>
              <a:t>,</a:t>
            </a:r>
            <a:r>
              <a:rPr lang="zh-CN" altLang="en-US" sz="2800" b="1">
                <a:latin typeface="楷体" panose="02010609060101010101" charset="-122"/>
                <a:ea typeface="楷体" panose="02010609060101010101" charset="-122"/>
              </a:rPr>
              <a:t>仍加鞭策</a:t>
            </a:r>
            <a:r>
              <a:rPr lang="en-US" altLang="zh-CN" sz="2800" b="1">
                <a:latin typeface="楷体" panose="02010609060101010101" charset="-122"/>
                <a:ea typeface="楷体" panose="02010609060101010101" charset="-122"/>
              </a:rPr>
              <a:t>……</a:t>
            </a:r>
            <a:r>
              <a:rPr lang="zh-CN" altLang="en-US" sz="2800" b="1">
                <a:latin typeface="楷体" panose="02010609060101010101" charset="-122"/>
                <a:ea typeface="楷体" panose="02010609060101010101" charset="-122"/>
              </a:rPr>
              <a:t>竟无一人怜恤</a:t>
            </a:r>
            <a:r>
              <a:rPr lang="en-US" altLang="zh-CN" sz="2800" b="1">
                <a:latin typeface="楷体" panose="02010609060101010101" charset="-122"/>
                <a:ea typeface="楷体" panose="02010609060101010101" charset="-122"/>
              </a:rPr>
              <a:t>,</a:t>
            </a:r>
            <a:r>
              <a:rPr lang="zh-CN" altLang="en-US" sz="2800" b="1">
                <a:latin typeface="楷体" panose="02010609060101010101" charset="-122"/>
                <a:ea typeface="楷体" panose="02010609060101010101" charset="-122"/>
              </a:rPr>
              <a:t>俾其更换休息者。</a:t>
            </a:r>
            <a:r>
              <a:rPr lang="en-US" altLang="zh-CN" sz="2800" b="1">
                <a:latin typeface="楷体" panose="02010609060101010101" charset="-122"/>
                <a:ea typeface="楷体" panose="02010609060101010101" charset="-122"/>
              </a:rPr>
              <a:t>                          ——</a:t>
            </a:r>
            <a:r>
              <a:rPr lang="zh-CN" altLang="en-US" sz="2800" b="1">
                <a:latin typeface="楷体" panose="02010609060101010101" charset="-122"/>
                <a:ea typeface="楷体" panose="02010609060101010101" charset="-122"/>
              </a:rPr>
              <a:t>康熙</a:t>
            </a:r>
            <a:endParaRPr lang="zh-CN" altLang="en-US" sz="2800" b="1">
              <a:latin typeface="楷体" panose="02010609060101010101" charset="-122"/>
              <a:ea typeface="楷体" panose="02010609060101010101" charset="-122"/>
            </a:endParaRPr>
          </a:p>
        </p:txBody>
      </p:sp>
      <p:sp>
        <p:nvSpPr>
          <p:cNvPr id="69677" name="文本框 1"/>
          <p:cNvSpPr txBox="1"/>
          <p:nvPr/>
        </p:nvSpPr>
        <p:spPr>
          <a:xfrm>
            <a:off x="1475105" y="980440"/>
            <a:ext cx="2701925" cy="583565"/>
          </a:xfrm>
          <a:prstGeom prst="rect">
            <a:avLst/>
          </a:prstGeom>
          <a:noFill/>
          <a:ln w="9525">
            <a:noFill/>
          </a:ln>
        </p:spPr>
        <p:txBody>
          <a:bodyPr wrap="square" anchor="t" anchorCtr="0">
            <a:spAutoFit/>
          </a:bodyPr>
          <a:p>
            <a:r>
              <a:rPr lang="zh-CN" altLang="en-US" sz="3200" b="1">
                <a:latin typeface="楷体" panose="02010609060101010101" charset="-122"/>
                <a:ea typeface="楷体" panose="02010609060101010101" charset="-122"/>
              </a:rPr>
              <a:t>如何加强君权？</a:t>
            </a:r>
            <a:endParaRPr lang="zh-CN" altLang="en-US" sz="3200" b="1">
              <a:latin typeface="楷体" panose="02010609060101010101" charset="-122"/>
              <a:ea typeface="楷体" panose="02010609060101010101" charset="-122"/>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8" presetClass="entr" presetSubtype="16" fill="hold" grpId="0" nodeType="clickEffect">
                                  <p:stCondLst>
                                    <p:cond delay="0"/>
                                  </p:stCondLst>
                                  <p:childTnLst>
                                    <p:set>
                                      <p:cBhvr>
                                        <p:cTn id="10" dur="1" fill="hold">
                                          <p:stCondLst>
                                            <p:cond delay="0"/>
                                          </p:stCondLst>
                                        </p:cTn>
                                        <p:tgtEl>
                                          <p:spTgt spid="69676"/>
                                        </p:tgtEl>
                                        <p:attrNameLst>
                                          <p:attrName>style.visibility</p:attrName>
                                        </p:attrNameLst>
                                      </p:cBhvr>
                                      <p:to>
                                        <p:strVal val="visible"/>
                                      </p:to>
                                    </p:set>
                                    <p:animEffect transition="in" filter="diamond(in)">
                                      <p:cBhvr>
                                        <p:cTn id="11" dur="2000"/>
                                        <p:tgtEl>
                                          <p:spTgt spid="69676"/>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heel(1)">
                                      <p:cBhvr>
                                        <p:cTn id="1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76" grpId="0"/>
      <p:bldP spid="69676" grpId="1"/>
      <p:bldP spid="7" grpId="0"/>
      <p:bldP spid="7"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0657" name="图片 5"/>
          <p:cNvPicPr>
            <a:picLocks noChangeAspect="1"/>
          </p:cNvPicPr>
          <p:nvPr/>
        </p:nvPicPr>
        <p:blipFill>
          <a:blip r:embed="rId1"/>
          <a:stretch>
            <a:fillRect/>
          </a:stretch>
        </p:blipFill>
        <p:spPr>
          <a:xfrm>
            <a:off x="-25400" y="0"/>
            <a:ext cx="12234863" cy="463550"/>
          </a:xfrm>
          <a:prstGeom prst="rect">
            <a:avLst/>
          </a:prstGeom>
          <a:noFill/>
          <a:ln w="9525">
            <a:noFill/>
          </a:ln>
        </p:spPr>
      </p:pic>
      <p:sp>
        <p:nvSpPr>
          <p:cNvPr id="70658" name="文本框 1"/>
          <p:cNvSpPr txBox="1"/>
          <p:nvPr/>
        </p:nvSpPr>
        <p:spPr>
          <a:xfrm>
            <a:off x="0" y="487363"/>
            <a:ext cx="4368800" cy="522287"/>
          </a:xfrm>
          <a:prstGeom prst="rect">
            <a:avLst/>
          </a:prstGeom>
          <a:noFill/>
          <a:ln w="9525">
            <a:noFill/>
          </a:ln>
        </p:spPr>
        <p:txBody>
          <a:bodyPr wrap="square" anchor="t" anchorCtr="0">
            <a:spAutoFit/>
          </a:bodyPr>
          <a:p>
            <a:r>
              <a:rPr lang="zh-CN" altLang="en-US" sz="2800" b="1">
                <a:latin typeface="仿宋" panose="02010609060101010101" charset="-122"/>
                <a:ea typeface="仿宋" panose="02010609060101010101" charset="-122"/>
              </a:rPr>
              <a:t>（一）君权强化</a:t>
            </a:r>
            <a:endParaRPr lang="zh-CN" altLang="en-US" sz="2800" b="1">
              <a:latin typeface="仿宋" panose="02010609060101010101" charset="-122"/>
              <a:ea typeface="仿宋" panose="02010609060101010101" charset="-122"/>
            </a:endParaRPr>
          </a:p>
        </p:txBody>
      </p:sp>
      <p:sp>
        <p:nvSpPr>
          <p:cNvPr id="70659" name="文本框 2"/>
          <p:cNvSpPr txBox="1"/>
          <p:nvPr/>
        </p:nvSpPr>
        <p:spPr>
          <a:xfrm>
            <a:off x="0" y="1016000"/>
            <a:ext cx="1474788" cy="460375"/>
          </a:xfrm>
          <a:prstGeom prst="rect">
            <a:avLst/>
          </a:prstGeom>
          <a:solidFill>
            <a:srgbClr val="C00000"/>
          </a:solidFill>
          <a:ln w="9525">
            <a:noFill/>
          </a:ln>
        </p:spPr>
        <p:txBody>
          <a:bodyPr wrap="square" anchor="t" anchorCtr="0">
            <a:spAutoFit/>
          </a:bodyPr>
          <a:p>
            <a:r>
              <a:rPr lang="zh-CN" altLang="en-US" sz="2400" b="1">
                <a:solidFill>
                  <a:schemeClr val="bg1"/>
                </a:solidFill>
                <a:latin typeface="楷体" panose="02010609060101010101" charset="-122"/>
                <a:ea typeface="楷体" panose="02010609060101010101" charset="-122"/>
              </a:rPr>
              <a:t>重点探讨</a:t>
            </a:r>
            <a:endParaRPr lang="zh-CN" altLang="en-US" sz="2400" b="1">
              <a:solidFill>
                <a:schemeClr val="bg1"/>
              </a:solidFill>
              <a:latin typeface="楷体" panose="02010609060101010101" charset="-122"/>
              <a:ea typeface="楷体" panose="02010609060101010101" charset="-122"/>
            </a:endParaRPr>
          </a:p>
        </p:txBody>
      </p:sp>
      <p:sp>
        <p:nvSpPr>
          <p:cNvPr id="70662" name="文本框 6"/>
          <p:cNvSpPr txBox="1"/>
          <p:nvPr/>
        </p:nvSpPr>
        <p:spPr>
          <a:xfrm>
            <a:off x="46990" y="1379220"/>
            <a:ext cx="5000625" cy="600075"/>
          </a:xfrm>
          <a:prstGeom prst="rect">
            <a:avLst/>
          </a:prstGeom>
          <a:noFill/>
          <a:ln w="9525">
            <a:noFill/>
          </a:ln>
        </p:spPr>
        <p:txBody>
          <a:bodyPr wrap="square" anchor="t" anchorCtr="0">
            <a:spAutoFit/>
          </a:bodyPr>
          <a:p>
            <a:pPr>
              <a:lnSpc>
                <a:spcPts val="3965"/>
              </a:lnSpc>
            </a:pPr>
            <a:r>
              <a:rPr lang="en-US" altLang="zh-CN" sz="2800" b="1">
                <a:latin typeface="仿宋" panose="02010609060101010101" charset="-122"/>
                <a:ea typeface="仿宋" panose="02010609060101010101" charset="-122"/>
              </a:rPr>
              <a:t>2</a:t>
            </a:r>
            <a:r>
              <a:rPr lang="zh-CN" altLang="en-US" sz="2800" b="1">
                <a:latin typeface="仿宋" panose="02010609060101010101" charset="-122"/>
                <a:ea typeface="仿宋" panose="02010609060101010101" charset="-122"/>
              </a:rPr>
              <a:t>、奏折制度</a:t>
            </a:r>
            <a:endParaRPr lang="zh-CN" altLang="en-US" sz="2800" b="1">
              <a:latin typeface="仿宋" panose="02010609060101010101" charset="-122"/>
              <a:ea typeface="仿宋" panose="02010609060101010101" charset="-122"/>
            </a:endParaRPr>
          </a:p>
        </p:txBody>
      </p:sp>
      <p:sp>
        <p:nvSpPr>
          <p:cNvPr id="10" name="文本框 9"/>
          <p:cNvSpPr txBox="1"/>
          <p:nvPr/>
        </p:nvSpPr>
        <p:spPr>
          <a:xfrm>
            <a:off x="46990" y="1764665"/>
            <a:ext cx="11802110" cy="612140"/>
          </a:xfrm>
          <a:prstGeom prst="rect">
            <a:avLst/>
          </a:prstGeom>
          <a:noFill/>
          <a:ln w="9525">
            <a:noFill/>
          </a:ln>
        </p:spPr>
        <p:txBody>
          <a:bodyPr wrap="square" anchor="t" anchorCtr="0">
            <a:spAutoFit/>
          </a:bodyPr>
          <a:p>
            <a:pPr algn="just">
              <a:lnSpc>
                <a:spcPts val="4065"/>
              </a:lnSpc>
              <a:buFont typeface="Arial" panose="020B0604020202020204" pitchFamily="34" charset="0"/>
            </a:pPr>
            <a:r>
              <a:rPr lang="zh-CN" altLang="en-US" sz="2000" b="1">
                <a:latin typeface="仿宋" panose="02010609060101010101" charset="-122"/>
                <a:ea typeface="仿宋" panose="02010609060101010101" charset="-122"/>
                <a:sym typeface="隶书" panose="02010509060101010101" pitchFamily="49" charset="-122"/>
              </a:rPr>
              <a:t>（</a:t>
            </a:r>
            <a:r>
              <a:rPr lang="en-US" altLang="zh-CN" sz="2000" b="1">
                <a:latin typeface="仿宋" panose="02010609060101010101" charset="-122"/>
                <a:ea typeface="仿宋" panose="02010609060101010101" charset="-122"/>
                <a:sym typeface="隶书" panose="02010509060101010101" pitchFamily="49" charset="-122"/>
              </a:rPr>
              <a:t>1</a:t>
            </a:r>
            <a:r>
              <a:rPr lang="zh-CN" altLang="en-US" sz="2000" b="1">
                <a:latin typeface="仿宋" panose="02010609060101010101" charset="-122"/>
                <a:ea typeface="仿宋" panose="02010609060101010101" charset="-122"/>
                <a:sym typeface="隶书" panose="02010509060101010101" pitchFamily="49" charset="-122"/>
              </a:rPr>
              <a:t>）含义：部分官员向皇帝单独呈送密封报告，皇帝亲手批阅后返回，</a:t>
            </a:r>
            <a:r>
              <a:rPr lang="zh-CN" altLang="en-US" sz="2000" b="1">
                <a:solidFill>
                  <a:srgbClr val="C00000"/>
                </a:solidFill>
                <a:latin typeface="仿宋" panose="02010609060101010101" charset="-122"/>
                <a:ea typeface="仿宋" panose="02010609060101010101" charset="-122"/>
                <a:sym typeface="隶书" panose="02010509060101010101" pitchFamily="49" charset="-122"/>
              </a:rPr>
              <a:t>不经过其他中转、收发环节</a:t>
            </a:r>
            <a:r>
              <a:rPr lang="zh-CN" altLang="en-US" sz="2000" b="1">
                <a:latin typeface="仿宋" panose="02010609060101010101" charset="-122"/>
                <a:ea typeface="仿宋" panose="02010609060101010101" charset="-122"/>
                <a:sym typeface="隶书" panose="02010509060101010101" pitchFamily="49" charset="-122"/>
              </a:rPr>
              <a:t>。</a:t>
            </a:r>
            <a:endParaRPr lang="zh-CN" altLang="en-US" sz="2000" b="1">
              <a:latin typeface="仿宋" panose="02010609060101010101" charset="-122"/>
              <a:ea typeface="仿宋" panose="02010609060101010101" charset="-122"/>
              <a:sym typeface="隶书" panose="02010509060101010101" pitchFamily="49" charset="-122"/>
            </a:endParaRPr>
          </a:p>
        </p:txBody>
      </p:sp>
      <p:sp>
        <p:nvSpPr>
          <p:cNvPr id="70664" name="TextBox 8"/>
          <p:cNvSpPr txBox="1"/>
          <p:nvPr/>
        </p:nvSpPr>
        <p:spPr>
          <a:xfrm>
            <a:off x="2783205" y="2999105"/>
            <a:ext cx="6021388" cy="458788"/>
          </a:xfrm>
          <a:prstGeom prst="rect">
            <a:avLst/>
          </a:prstGeom>
          <a:noFill/>
          <a:ln w="9525">
            <a:noFill/>
          </a:ln>
        </p:spPr>
        <p:txBody>
          <a:bodyPr wrap="square" lIns="91425" tIns="45713" rIns="91425" bIns="45713" anchor="t" anchorCtr="0">
            <a:spAutoFit/>
          </a:bodyPr>
          <a:p>
            <a:pPr algn="ctr"/>
            <a:r>
              <a:rPr lang="zh-CN" altLang="en-US" sz="2400" b="1">
                <a:latin typeface="楷体" panose="02010609060101010101" charset="-122"/>
                <a:ea typeface="楷体" panose="02010609060101010101" charset="-122"/>
              </a:rPr>
              <a:t>明朝</a:t>
            </a:r>
            <a:endParaRPr lang="zh-CN" altLang="en-US" sz="2400" b="1">
              <a:latin typeface="楷体" panose="02010609060101010101" charset="-122"/>
              <a:ea typeface="楷体" panose="02010609060101010101" charset="-122"/>
            </a:endParaRPr>
          </a:p>
        </p:txBody>
      </p:sp>
      <p:pic>
        <p:nvPicPr>
          <p:cNvPr id="70665" name="图片 25"/>
          <p:cNvPicPr>
            <a:picLocks noChangeAspect="1"/>
          </p:cNvPicPr>
          <p:nvPr>
            <p:custDataLst>
              <p:tags r:id="rId2"/>
            </p:custDataLst>
          </p:nvPr>
        </p:nvPicPr>
        <p:blipFill>
          <a:blip r:embed="rId3"/>
          <a:stretch>
            <a:fillRect/>
          </a:stretch>
        </p:blipFill>
        <p:spPr>
          <a:xfrm>
            <a:off x="3575685" y="3458210"/>
            <a:ext cx="4528185" cy="1049655"/>
          </a:xfrm>
          <a:prstGeom prst="rect">
            <a:avLst/>
          </a:prstGeom>
          <a:noFill/>
          <a:ln w="9525">
            <a:noFill/>
          </a:ln>
        </p:spPr>
      </p:pic>
      <p:pic>
        <p:nvPicPr>
          <p:cNvPr id="70666" name="图片 85"/>
          <p:cNvPicPr>
            <a:picLocks noChangeAspect="1"/>
          </p:cNvPicPr>
          <p:nvPr>
            <p:custDataLst>
              <p:tags r:id="rId4"/>
            </p:custDataLst>
          </p:nvPr>
        </p:nvPicPr>
        <p:blipFill>
          <a:blip r:embed="rId5"/>
          <a:stretch>
            <a:fillRect/>
          </a:stretch>
        </p:blipFill>
        <p:spPr>
          <a:xfrm>
            <a:off x="3575685" y="5300980"/>
            <a:ext cx="4573905" cy="1034415"/>
          </a:xfrm>
          <a:prstGeom prst="rect">
            <a:avLst/>
          </a:prstGeom>
          <a:noFill/>
          <a:ln w="9525">
            <a:noFill/>
          </a:ln>
        </p:spPr>
      </p:pic>
      <p:sp>
        <p:nvSpPr>
          <p:cNvPr id="70667" name="TextBox 8"/>
          <p:cNvSpPr txBox="1"/>
          <p:nvPr/>
        </p:nvSpPr>
        <p:spPr>
          <a:xfrm>
            <a:off x="2889250" y="4868863"/>
            <a:ext cx="6022975" cy="458787"/>
          </a:xfrm>
          <a:prstGeom prst="rect">
            <a:avLst/>
          </a:prstGeom>
          <a:noFill/>
          <a:ln w="9525">
            <a:noFill/>
          </a:ln>
        </p:spPr>
        <p:txBody>
          <a:bodyPr wrap="square" lIns="91425" tIns="45713" rIns="91425" bIns="45713" anchor="t" anchorCtr="0">
            <a:spAutoFit/>
          </a:bodyPr>
          <a:p>
            <a:pPr algn="ctr"/>
            <a:r>
              <a:rPr lang="zh-CN" altLang="en-US" sz="2400" b="1">
                <a:latin typeface="楷体" panose="02010609060101010101" charset="-122"/>
                <a:ea typeface="楷体" panose="02010609060101010101" charset="-122"/>
              </a:rPr>
              <a:t>清朝</a:t>
            </a:r>
            <a:endParaRPr lang="zh-CN" altLang="en-US" sz="2400" b="1">
              <a:latin typeface="楷体" panose="02010609060101010101" charset="-122"/>
              <a:ea typeface="楷体" panose="02010609060101010101" charset="-122"/>
            </a:endParaRPr>
          </a:p>
        </p:txBody>
      </p:sp>
      <p:pic>
        <p:nvPicPr>
          <p:cNvPr id="51212" name="图片 33"/>
          <p:cNvPicPr>
            <a:picLocks noChangeAspect="1"/>
          </p:cNvPicPr>
          <p:nvPr/>
        </p:nvPicPr>
        <p:blipFill>
          <a:blip r:embed="rId6"/>
          <a:stretch>
            <a:fillRect/>
          </a:stretch>
        </p:blipFill>
        <p:spPr>
          <a:xfrm>
            <a:off x="6383655" y="5589270"/>
            <a:ext cx="5905500" cy="400050"/>
          </a:xfrm>
          <a:prstGeom prst="rect">
            <a:avLst/>
          </a:prstGeom>
          <a:noFill/>
          <a:ln w="9525">
            <a:noFill/>
          </a:ln>
        </p:spPr>
      </p:pic>
      <p:sp>
        <p:nvSpPr>
          <p:cNvPr id="35" name="下箭头 34"/>
          <p:cNvSpPr/>
          <p:nvPr/>
        </p:nvSpPr>
        <p:spPr>
          <a:xfrm>
            <a:off x="5504815" y="4509135"/>
            <a:ext cx="792163" cy="36036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trike="noStrike" noProof="1"/>
          </a:p>
        </p:txBody>
      </p:sp>
      <p:sp>
        <p:nvSpPr>
          <p:cNvPr id="36" name="文本框 35"/>
          <p:cNvSpPr txBox="1"/>
          <p:nvPr/>
        </p:nvSpPr>
        <p:spPr>
          <a:xfrm>
            <a:off x="-57150" y="6246813"/>
            <a:ext cx="5972175" cy="611187"/>
          </a:xfrm>
          <a:prstGeom prst="rect">
            <a:avLst/>
          </a:prstGeom>
          <a:noFill/>
          <a:ln w="9525">
            <a:noFill/>
          </a:ln>
        </p:spPr>
        <p:txBody>
          <a:bodyPr wrap="square" anchor="t" anchorCtr="0">
            <a:spAutoFit/>
          </a:bodyPr>
          <a:p>
            <a:pPr algn="just">
              <a:lnSpc>
                <a:spcPts val="4065"/>
              </a:lnSpc>
              <a:buFont typeface="Arial" panose="020B0604020202020204" pitchFamily="34" charset="0"/>
            </a:pPr>
            <a:r>
              <a:rPr lang="zh-CN" altLang="en-US" sz="2800" b="1">
                <a:latin typeface="仿宋" panose="02010609060101010101" charset="-122"/>
                <a:ea typeface="仿宋" panose="02010609060101010101" charset="-122"/>
                <a:sym typeface="隶书" panose="02010509060101010101" pitchFamily="49" charset="-122"/>
              </a:rPr>
              <a:t>（</a:t>
            </a:r>
            <a:r>
              <a:rPr lang="en-US" altLang="zh-CN" sz="2800" b="1">
                <a:latin typeface="仿宋" panose="02010609060101010101" charset="-122"/>
                <a:ea typeface="仿宋" panose="02010609060101010101" charset="-122"/>
                <a:sym typeface="隶书" panose="02010509060101010101" pitchFamily="49" charset="-122"/>
              </a:rPr>
              <a:t>2</a:t>
            </a:r>
            <a:r>
              <a:rPr lang="zh-CN" altLang="en-US" sz="2800" b="1">
                <a:latin typeface="仿宋" panose="02010609060101010101" charset="-122"/>
                <a:ea typeface="仿宋" panose="02010609060101010101" charset="-122"/>
                <a:sym typeface="隶书" panose="02010509060101010101" pitchFamily="49" charset="-122"/>
              </a:rPr>
              <a:t>）特点：迅速、机密</a:t>
            </a:r>
            <a:endParaRPr lang="zh-CN" altLang="en-US" sz="2800" b="1">
              <a:latin typeface="仿宋" panose="02010609060101010101" charset="-122"/>
              <a:ea typeface="仿宋" panose="02010609060101010101" charset="-122"/>
              <a:sym typeface="隶书" panose="02010509060101010101" pitchFamily="49" charset="-122"/>
            </a:endParaRPr>
          </a:p>
        </p:txBody>
      </p:sp>
      <p:sp>
        <p:nvSpPr>
          <p:cNvPr id="2" name="文本框 1"/>
          <p:cNvSpPr txBox="1"/>
          <p:nvPr/>
        </p:nvSpPr>
        <p:spPr>
          <a:xfrm>
            <a:off x="1487805" y="2348865"/>
            <a:ext cx="10158730" cy="706755"/>
          </a:xfrm>
          <a:prstGeom prst="rect">
            <a:avLst/>
          </a:prstGeom>
          <a:solidFill>
            <a:schemeClr val="tx2"/>
          </a:solidFill>
          <a:ln w="9525">
            <a:noFill/>
          </a:ln>
        </p:spPr>
        <p:txBody>
          <a:bodyPr wrap="square" anchor="t" anchorCtr="0">
            <a:spAutoFit/>
          </a:bodyPr>
          <a:p>
            <a:r>
              <a:rPr lang="en-US" altLang="zh-CN" sz="2000" b="1">
                <a:solidFill>
                  <a:srgbClr val="000000"/>
                </a:solidFill>
                <a:latin typeface="楷体" panose="02010609060101010101" charset="-122"/>
                <a:ea typeface="楷体" panose="02010609060101010101" charset="-122"/>
              </a:rPr>
              <a:t>   </a:t>
            </a:r>
            <a:r>
              <a:rPr lang="zh-CN" altLang="en-US" sz="2000" b="1">
                <a:solidFill>
                  <a:srgbClr val="000000"/>
                </a:solidFill>
                <a:latin typeface="楷体" panose="02010609060101010101" charset="-122"/>
                <a:ea typeface="楷体" panose="02010609060101010101" charset="-122"/>
              </a:rPr>
              <a:t>奏折是重要官文书之一，也称折子、奏帖或折奏。它始用于康熙年间，雍正以后普遍采用，乾隆年间形成固定制度。至清亡废止，历时两百余年。</a:t>
            </a:r>
            <a:endParaRPr lang="zh-CN" altLang="en-US" sz="2000" b="1">
              <a:solidFill>
                <a:srgbClr val="000000"/>
              </a:solidFill>
              <a:latin typeface="楷体" panose="02010609060101010101" charset="-122"/>
              <a:ea typeface="楷体" panose="02010609060101010101" charset="-122"/>
            </a:endParaRPr>
          </a:p>
        </p:txBody>
      </p:sp>
      <p:sp>
        <p:nvSpPr>
          <p:cNvPr id="70672" name="文本框 2"/>
          <p:cNvSpPr txBox="1"/>
          <p:nvPr/>
        </p:nvSpPr>
        <p:spPr>
          <a:xfrm>
            <a:off x="1487805" y="1005205"/>
            <a:ext cx="2881630" cy="583565"/>
          </a:xfrm>
          <a:prstGeom prst="rect">
            <a:avLst/>
          </a:prstGeom>
          <a:noFill/>
          <a:ln w="9525">
            <a:noFill/>
          </a:ln>
        </p:spPr>
        <p:txBody>
          <a:bodyPr wrap="square" anchor="t" anchorCtr="0">
            <a:spAutoFit/>
          </a:bodyPr>
          <a:p>
            <a:r>
              <a:rPr lang="zh-CN" altLang="en-US" sz="3200" b="1">
                <a:latin typeface="楷体" panose="02010609060101010101" charset="-122"/>
                <a:ea typeface="楷体" panose="02010609060101010101" charset="-122"/>
              </a:rPr>
              <a:t>如何加强君权？</a:t>
            </a:r>
            <a:endParaRPr lang="zh-CN" altLang="en-US" sz="3200" b="1">
              <a:latin typeface="楷体" panose="02010609060101010101" charset="-122"/>
              <a:ea typeface="楷体" panose="02010609060101010101" charset="-122"/>
            </a:endParaRPr>
          </a:p>
        </p:txBody>
      </p:sp>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70662"/>
                                        </p:tgtEl>
                                        <p:attrNameLst>
                                          <p:attrName>style.visibility</p:attrName>
                                        </p:attrNameLst>
                                      </p:cBhvr>
                                      <p:to>
                                        <p:strVal val="visible"/>
                                      </p:to>
                                    </p:set>
                                    <p:animEffect transition="in" filter="strips(downLeft)">
                                      <p:cBhvr>
                                        <p:cTn id="7" dur="500"/>
                                        <p:tgtEl>
                                          <p:spTgt spid="7066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amond(in)">
                                      <p:cBhvr>
                                        <p:cTn id="12" dur="2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70664"/>
                                        </p:tgtEl>
                                        <p:attrNameLst>
                                          <p:attrName>style.visibility</p:attrName>
                                        </p:attrNameLst>
                                      </p:cBhvr>
                                      <p:to>
                                        <p:strVal val="visible"/>
                                      </p:to>
                                    </p:set>
                                    <p:animEffect transition="in" filter="diamond(in)">
                                      <p:cBhvr>
                                        <p:cTn id="22" dur="2000"/>
                                        <p:tgtEl>
                                          <p:spTgt spid="70664"/>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nodeType="clickEffect">
                                  <p:stCondLst>
                                    <p:cond delay="0"/>
                                  </p:stCondLst>
                                  <p:childTnLst>
                                    <p:set>
                                      <p:cBhvr>
                                        <p:cTn id="26" dur="1" fill="hold">
                                          <p:stCondLst>
                                            <p:cond delay="0"/>
                                          </p:stCondLst>
                                        </p:cTn>
                                        <p:tgtEl>
                                          <p:spTgt spid="70665"/>
                                        </p:tgtEl>
                                        <p:attrNameLst>
                                          <p:attrName>style.visibility</p:attrName>
                                        </p:attrNameLst>
                                      </p:cBhvr>
                                      <p:to>
                                        <p:strVal val="visible"/>
                                      </p:to>
                                    </p:set>
                                    <p:animEffect transition="in" filter="strips(downLeft)">
                                      <p:cBhvr>
                                        <p:cTn id="27" dur="500"/>
                                        <p:tgtEl>
                                          <p:spTgt spid="70665"/>
                                        </p:tgtEl>
                                      </p:cBhvr>
                                    </p:animEffect>
                                  </p:childTnLst>
                                </p:cTn>
                              </p:par>
                            </p:childTnLst>
                          </p:cTn>
                        </p:par>
                      </p:childTnLst>
                    </p:cTn>
                  </p:par>
                  <p:par>
                    <p:cTn id="28" fill="hold">
                      <p:stCondLst>
                        <p:cond delay="indefinite"/>
                      </p:stCondLst>
                      <p:childTnLst>
                        <p:par>
                          <p:cTn id="29" fill="hold">
                            <p:stCondLst>
                              <p:cond delay="0"/>
                            </p:stCondLst>
                            <p:childTnLst>
                              <p:par>
                                <p:cTn id="30" presetID="8" presetClass="entr" presetSubtype="16" fill="hold" grpId="0"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diamond(in)">
                                      <p:cBhvr>
                                        <p:cTn id="32" dur="20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70667"/>
                                        </p:tgtEl>
                                        <p:attrNameLst>
                                          <p:attrName>style.visibility</p:attrName>
                                        </p:attrNameLst>
                                      </p:cBhvr>
                                      <p:to>
                                        <p:strVal val="visible"/>
                                      </p:to>
                                    </p:set>
                                    <p:animEffect transition="in" filter="wheel(1)">
                                      <p:cBhvr>
                                        <p:cTn id="37" dur="2000"/>
                                        <p:tgtEl>
                                          <p:spTgt spid="70667"/>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12" fill="hold" nodeType="clickEffect">
                                  <p:stCondLst>
                                    <p:cond delay="0"/>
                                  </p:stCondLst>
                                  <p:childTnLst>
                                    <p:set>
                                      <p:cBhvr>
                                        <p:cTn id="41" dur="1" fill="hold">
                                          <p:stCondLst>
                                            <p:cond delay="0"/>
                                          </p:stCondLst>
                                        </p:cTn>
                                        <p:tgtEl>
                                          <p:spTgt spid="70666"/>
                                        </p:tgtEl>
                                        <p:attrNameLst>
                                          <p:attrName>style.visibility</p:attrName>
                                        </p:attrNameLst>
                                      </p:cBhvr>
                                      <p:to>
                                        <p:strVal val="visible"/>
                                      </p:to>
                                    </p:set>
                                    <p:animEffect transition="in" filter="strips(downLeft)">
                                      <p:cBhvr>
                                        <p:cTn id="42" dur="500"/>
                                        <p:tgtEl>
                                          <p:spTgt spid="70666"/>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51212"/>
                                        </p:tgtEl>
                                        <p:attrNameLst>
                                          <p:attrName>style.visibility</p:attrName>
                                        </p:attrNameLst>
                                      </p:cBhvr>
                                      <p:to>
                                        <p:strVal val="visible"/>
                                      </p:to>
                                    </p:set>
                                    <p:animEffect transition="in" filter="barn(inVertical)">
                                      <p:cBhvr>
                                        <p:cTn id="47" dur="500"/>
                                        <p:tgtEl>
                                          <p:spTgt spid="51212"/>
                                        </p:tgtEl>
                                      </p:cBhvr>
                                    </p:animEffect>
                                  </p:childTnLst>
                                </p:cTn>
                              </p:par>
                            </p:childTnLst>
                          </p:cTn>
                        </p:par>
                      </p:childTnLst>
                    </p:cTn>
                  </p:par>
                  <p:par>
                    <p:cTn id="48" fill="hold">
                      <p:stCondLst>
                        <p:cond delay="indefinite"/>
                      </p:stCondLst>
                      <p:childTnLst>
                        <p:par>
                          <p:cTn id="49" fill="hold">
                            <p:stCondLst>
                              <p:cond delay="0"/>
                            </p:stCondLst>
                            <p:childTnLst>
                              <p:par>
                                <p:cTn id="50" presetID="5" presetClass="entr" presetSubtype="10" fill="hold" grpId="0"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checkerboard(across)">
                                      <p:cBhvr>
                                        <p:cTn id="5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animBg="1"/>
      <p:bldP spid="10" grpId="0"/>
      <p:bldP spid="10" grpId="1"/>
      <p:bldP spid="70662" grpId="0"/>
      <p:bldP spid="70662" grpId="1"/>
      <p:bldP spid="70664" grpId="0"/>
      <p:bldP spid="70664" grpId="1"/>
      <p:bldP spid="35" grpId="0" animBg="1"/>
      <p:bldP spid="35" grpId="1" animBg="1"/>
      <p:bldP spid="70667" grpId="0"/>
      <p:bldP spid="70667" grpId="1"/>
      <p:bldP spid="36" grpId="0"/>
      <p:bldP spid="36"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1681" name="图片 5"/>
          <p:cNvPicPr>
            <a:picLocks noChangeAspect="1"/>
          </p:cNvPicPr>
          <p:nvPr/>
        </p:nvPicPr>
        <p:blipFill>
          <a:blip r:embed="rId1"/>
          <a:stretch>
            <a:fillRect/>
          </a:stretch>
        </p:blipFill>
        <p:spPr>
          <a:xfrm>
            <a:off x="-25400" y="0"/>
            <a:ext cx="12234863" cy="463550"/>
          </a:xfrm>
          <a:prstGeom prst="rect">
            <a:avLst/>
          </a:prstGeom>
          <a:noFill/>
          <a:ln w="9525">
            <a:noFill/>
          </a:ln>
        </p:spPr>
      </p:pic>
      <p:sp>
        <p:nvSpPr>
          <p:cNvPr id="71682" name="文本框 1"/>
          <p:cNvSpPr txBox="1"/>
          <p:nvPr/>
        </p:nvSpPr>
        <p:spPr>
          <a:xfrm>
            <a:off x="0" y="487363"/>
            <a:ext cx="4368800" cy="522287"/>
          </a:xfrm>
          <a:prstGeom prst="rect">
            <a:avLst/>
          </a:prstGeom>
          <a:noFill/>
          <a:ln w="9525">
            <a:noFill/>
          </a:ln>
        </p:spPr>
        <p:txBody>
          <a:bodyPr wrap="square" anchor="t" anchorCtr="0">
            <a:spAutoFit/>
          </a:bodyPr>
          <a:p>
            <a:r>
              <a:rPr lang="zh-CN" altLang="en-US" sz="2800" b="1">
                <a:latin typeface="仿宋" panose="02010609060101010101" charset="-122"/>
                <a:ea typeface="仿宋" panose="02010609060101010101" charset="-122"/>
              </a:rPr>
              <a:t>（一）君权强化</a:t>
            </a:r>
            <a:endParaRPr lang="zh-CN" altLang="en-US" sz="2800" b="1">
              <a:latin typeface="仿宋" panose="02010609060101010101" charset="-122"/>
              <a:ea typeface="仿宋" panose="02010609060101010101" charset="-122"/>
            </a:endParaRPr>
          </a:p>
        </p:txBody>
      </p:sp>
      <p:sp>
        <p:nvSpPr>
          <p:cNvPr id="71683" name="文本框 2"/>
          <p:cNvSpPr txBox="1"/>
          <p:nvPr/>
        </p:nvSpPr>
        <p:spPr>
          <a:xfrm>
            <a:off x="0" y="1016000"/>
            <a:ext cx="1474788" cy="460375"/>
          </a:xfrm>
          <a:prstGeom prst="rect">
            <a:avLst/>
          </a:prstGeom>
          <a:solidFill>
            <a:srgbClr val="C00000"/>
          </a:solidFill>
          <a:ln w="9525">
            <a:noFill/>
          </a:ln>
        </p:spPr>
        <p:txBody>
          <a:bodyPr wrap="square" anchor="t" anchorCtr="0">
            <a:spAutoFit/>
          </a:bodyPr>
          <a:p>
            <a:r>
              <a:rPr lang="zh-CN" altLang="en-US" sz="2400" b="1">
                <a:solidFill>
                  <a:schemeClr val="bg1"/>
                </a:solidFill>
                <a:latin typeface="楷体" panose="02010609060101010101" charset="-122"/>
                <a:ea typeface="楷体" panose="02010609060101010101" charset="-122"/>
              </a:rPr>
              <a:t>重点探讨</a:t>
            </a:r>
            <a:endParaRPr lang="zh-CN" altLang="en-US" sz="2400" b="1">
              <a:solidFill>
                <a:schemeClr val="bg1"/>
              </a:solidFill>
              <a:latin typeface="楷体" panose="02010609060101010101" charset="-122"/>
              <a:ea typeface="楷体" panose="02010609060101010101" charset="-122"/>
            </a:endParaRPr>
          </a:p>
        </p:txBody>
      </p:sp>
      <p:sp>
        <p:nvSpPr>
          <p:cNvPr id="71686" name="文本框 6"/>
          <p:cNvSpPr txBox="1"/>
          <p:nvPr/>
        </p:nvSpPr>
        <p:spPr>
          <a:xfrm>
            <a:off x="191135" y="1484630"/>
            <a:ext cx="5000625" cy="600075"/>
          </a:xfrm>
          <a:prstGeom prst="rect">
            <a:avLst/>
          </a:prstGeom>
          <a:noFill/>
          <a:ln w="9525">
            <a:noFill/>
          </a:ln>
        </p:spPr>
        <p:txBody>
          <a:bodyPr wrap="square" anchor="t" anchorCtr="0">
            <a:spAutoFit/>
          </a:bodyPr>
          <a:p>
            <a:pPr>
              <a:lnSpc>
                <a:spcPts val="3965"/>
              </a:lnSpc>
            </a:pPr>
            <a:r>
              <a:rPr lang="en-US" altLang="zh-CN" sz="2800" b="1">
                <a:latin typeface="仿宋" panose="02010609060101010101" charset="-122"/>
                <a:ea typeface="仿宋" panose="02010609060101010101" charset="-122"/>
              </a:rPr>
              <a:t>2</a:t>
            </a:r>
            <a:r>
              <a:rPr lang="zh-CN" altLang="en-US" sz="2800" b="1">
                <a:latin typeface="仿宋" panose="02010609060101010101" charset="-122"/>
                <a:ea typeface="仿宋" panose="02010609060101010101" charset="-122"/>
              </a:rPr>
              <a:t>、奏折制度</a:t>
            </a:r>
            <a:endParaRPr lang="zh-CN" altLang="en-US" sz="2800" b="1">
              <a:latin typeface="仿宋" panose="02010609060101010101" charset="-122"/>
              <a:ea typeface="仿宋" panose="02010609060101010101" charset="-122"/>
            </a:endParaRPr>
          </a:p>
        </p:txBody>
      </p:sp>
      <p:sp>
        <p:nvSpPr>
          <p:cNvPr id="71689" name="文本框 7"/>
          <p:cNvSpPr txBox="1"/>
          <p:nvPr/>
        </p:nvSpPr>
        <p:spPr>
          <a:xfrm>
            <a:off x="407035" y="5377180"/>
            <a:ext cx="11550015" cy="1383665"/>
          </a:xfrm>
          <a:prstGeom prst="rect">
            <a:avLst/>
          </a:prstGeom>
          <a:noFill/>
          <a:ln w="9525">
            <a:noFill/>
          </a:ln>
        </p:spPr>
        <p:txBody>
          <a:bodyPr wrap="square" anchor="t" anchorCtr="0">
            <a:spAutoFit/>
          </a:bodyPr>
          <a:p>
            <a:pPr algn="just">
              <a:buClrTx/>
              <a:buFontTx/>
            </a:pPr>
            <a:r>
              <a:rPr lang="en-US" altLang="zh-CN" sz="2800" b="1">
                <a:latin typeface="楷体" panose="02010609060101010101" charset="-122"/>
                <a:ea typeface="楷体" panose="02010609060101010101" charset="-122"/>
                <a:sym typeface="隶书" panose="02010509060101010101" pitchFamily="49" charset="-122"/>
              </a:rPr>
              <a:t>    </a:t>
            </a:r>
            <a:r>
              <a:rPr lang="zh-CN" altLang="en-US" sz="2800" b="1">
                <a:latin typeface="楷体" panose="02010609060101010101" charset="-122"/>
                <a:ea typeface="楷体" panose="02010609060101010101" charset="-122"/>
                <a:sym typeface="隶书" panose="02010509060101010101" pitchFamily="49" charset="-122"/>
              </a:rPr>
              <a:t>雍正帝……藉奏折</a:t>
            </a:r>
            <a:r>
              <a:rPr lang="zh-CN" altLang="en-US" sz="2800" b="1">
                <a:solidFill>
                  <a:srgbClr val="C00000"/>
                </a:solidFill>
                <a:latin typeface="楷体" panose="02010609060101010101" charset="-122"/>
                <a:ea typeface="楷体" panose="02010609060101010101" charset="-122"/>
                <a:sym typeface="隶书" panose="02010509060101010101" pitchFamily="49" charset="-122"/>
              </a:rPr>
              <a:t>搜集情报</a:t>
            </a:r>
            <a:r>
              <a:rPr lang="zh-CN" altLang="en-US" sz="2800" b="1">
                <a:latin typeface="楷体" panose="02010609060101010101" charset="-122"/>
                <a:ea typeface="楷体" panose="02010609060101010101" charset="-122"/>
                <a:sym typeface="隶书" panose="02010509060101010101" pitchFamily="49" charset="-122"/>
              </a:rPr>
              <a:t>……故虽深居大内，而于各地</a:t>
            </a:r>
            <a:r>
              <a:rPr lang="zh-CN" altLang="en-US" sz="2800" b="1">
                <a:solidFill>
                  <a:srgbClr val="C00000"/>
                </a:solidFill>
                <a:latin typeface="楷体" panose="02010609060101010101" charset="-122"/>
                <a:ea typeface="楷体" panose="02010609060101010101" charset="-122"/>
                <a:sym typeface="隶书" panose="02010509060101010101" pitchFamily="49" charset="-122"/>
              </a:rPr>
              <a:t>官僚之作为、政治经济及社会动态</a:t>
            </a:r>
            <a:r>
              <a:rPr lang="zh-CN" altLang="en-US" sz="2800" b="1">
                <a:latin typeface="楷体" panose="02010609060101010101" charset="-122"/>
                <a:ea typeface="楷体" panose="02010609060101010101" charset="-122"/>
                <a:sym typeface="隶书" panose="02010509060101010101" pitchFamily="49" charset="-122"/>
              </a:rPr>
              <a:t>，无不了如指掌……可称之为奏折政治 。</a:t>
            </a:r>
            <a:endParaRPr lang="zh-CN" altLang="en-US" sz="2800" b="1">
              <a:latin typeface="楷体" panose="02010609060101010101" charset="-122"/>
              <a:ea typeface="楷体" panose="02010609060101010101" charset="-122"/>
              <a:sym typeface="隶书" panose="02010509060101010101" pitchFamily="49" charset="-122"/>
            </a:endParaRPr>
          </a:p>
          <a:p>
            <a:pPr algn="r">
              <a:buClrTx/>
              <a:buFontTx/>
            </a:pPr>
            <a:r>
              <a:rPr lang="zh-CN" altLang="en-US" sz="2800" b="1">
                <a:latin typeface="楷体" panose="02010609060101010101" charset="-122"/>
                <a:ea typeface="楷体" panose="02010609060101010101" charset="-122"/>
                <a:sym typeface="隶书" panose="02010509060101010101" pitchFamily="49" charset="-122"/>
              </a:rPr>
              <a:t>——（日）佐伯富</a:t>
            </a:r>
            <a:endParaRPr lang="zh-CN" altLang="en-US" sz="2800" b="1">
              <a:latin typeface="楷体" panose="02010609060101010101" charset="-122"/>
              <a:ea typeface="楷体" panose="02010609060101010101" charset="-122"/>
              <a:sym typeface="隶书" panose="02010509060101010101" pitchFamily="49" charset="-122"/>
            </a:endParaRPr>
          </a:p>
        </p:txBody>
      </p:sp>
      <p:pic>
        <p:nvPicPr>
          <p:cNvPr id="71690" name="图片 8"/>
          <p:cNvPicPr>
            <a:picLocks noChangeAspect="1"/>
          </p:cNvPicPr>
          <p:nvPr/>
        </p:nvPicPr>
        <p:blipFill>
          <a:blip r:embed="rId2"/>
          <a:stretch>
            <a:fillRect/>
          </a:stretch>
        </p:blipFill>
        <p:spPr>
          <a:xfrm>
            <a:off x="2927033" y="2276475"/>
            <a:ext cx="5259387" cy="2760663"/>
          </a:xfrm>
          <a:prstGeom prst="rect">
            <a:avLst/>
          </a:prstGeom>
          <a:noFill/>
          <a:ln w="9525">
            <a:noFill/>
          </a:ln>
        </p:spPr>
      </p:pic>
      <p:sp>
        <p:nvSpPr>
          <p:cNvPr id="11" name="文本框 10"/>
          <p:cNvSpPr txBox="1"/>
          <p:nvPr/>
        </p:nvSpPr>
        <p:spPr>
          <a:xfrm>
            <a:off x="407035" y="1916113"/>
            <a:ext cx="5973763" cy="753745"/>
          </a:xfrm>
          <a:prstGeom prst="rect">
            <a:avLst/>
          </a:prstGeom>
          <a:noFill/>
          <a:ln w="9525">
            <a:noFill/>
          </a:ln>
        </p:spPr>
        <p:txBody>
          <a:bodyPr wrap="square" anchor="t" anchorCtr="0">
            <a:spAutoFit/>
          </a:bodyPr>
          <a:p>
            <a:pPr algn="just">
              <a:lnSpc>
                <a:spcPts val="5165"/>
              </a:lnSpc>
              <a:buFont typeface="Arial" panose="020B0604020202020204" pitchFamily="34" charset="0"/>
            </a:pPr>
            <a:r>
              <a:rPr lang="zh-CN" altLang="en-US" sz="2800" b="1">
                <a:latin typeface="仿宋" panose="02010609060101010101" charset="-122"/>
                <a:ea typeface="仿宋" panose="02010609060101010101" charset="-122"/>
                <a:sym typeface="隶书" panose="02010509060101010101" pitchFamily="49" charset="-122"/>
              </a:rPr>
              <a:t>（</a:t>
            </a:r>
            <a:r>
              <a:rPr lang="en-US" altLang="zh-CN" sz="2800" b="1">
                <a:latin typeface="仿宋" panose="02010609060101010101" charset="-122"/>
                <a:ea typeface="仿宋" panose="02010609060101010101" charset="-122"/>
                <a:sym typeface="隶书" panose="02010509060101010101" pitchFamily="49" charset="-122"/>
              </a:rPr>
              <a:t>3</a:t>
            </a:r>
            <a:r>
              <a:rPr lang="zh-CN" altLang="en-US" sz="2800" b="1">
                <a:latin typeface="仿宋" panose="02010609060101010101" charset="-122"/>
                <a:ea typeface="仿宋" panose="02010609060101010101" charset="-122"/>
                <a:sym typeface="隶书" panose="02010509060101010101" pitchFamily="49" charset="-122"/>
              </a:rPr>
              <a:t>）作用：</a:t>
            </a:r>
            <a:endParaRPr lang="zh-CN" altLang="en-US" sz="2800" b="1">
              <a:latin typeface="仿宋" panose="02010609060101010101" charset="-122"/>
              <a:ea typeface="仿宋" panose="02010609060101010101" charset="-122"/>
              <a:sym typeface="隶书" panose="02010509060101010101" pitchFamily="49" charset="-122"/>
            </a:endParaRPr>
          </a:p>
        </p:txBody>
      </p:sp>
      <p:sp>
        <p:nvSpPr>
          <p:cNvPr id="71692" name="文本框 13"/>
          <p:cNvSpPr txBox="1"/>
          <p:nvPr/>
        </p:nvSpPr>
        <p:spPr>
          <a:xfrm>
            <a:off x="8255953" y="2276475"/>
            <a:ext cx="551815" cy="2714625"/>
          </a:xfrm>
          <a:prstGeom prst="rect">
            <a:avLst/>
          </a:prstGeom>
          <a:noFill/>
          <a:ln w="9525">
            <a:noFill/>
          </a:ln>
        </p:spPr>
        <p:txBody>
          <a:bodyPr vert="eaVert" wrap="square" anchor="t" anchorCtr="0">
            <a:spAutoFit/>
          </a:bodyPr>
          <a:p>
            <a:pPr algn="ctr"/>
            <a:r>
              <a:rPr lang="zh-CN" altLang="en-US" sz="2400" b="1">
                <a:latin typeface="楷体" panose="02010609060101010101" charset="-122"/>
                <a:ea typeface="楷体" panose="02010609060101010101" charset="-122"/>
              </a:rPr>
              <a:t>雍正奏折批示示意</a:t>
            </a:r>
            <a:endParaRPr lang="zh-CN" altLang="en-US" sz="2400" b="1">
              <a:latin typeface="楷体" panose="02010609060101010101" charset="-122"/>
              <a:ea typeface="楷体" panose="02010609060101010101" charset="-122"/>
            </a:endParaRPr>
          </a:p>
        </p:txBody>
      </p:sp>
      <p:sp>
        <p:nvSpPr>
          <p:cNvPr id="71693" name="文本框 1"/>
          <p:cNvSpPr txBox="1"/>
          <p:nvPr/>
        </p:nvSpPr>
        <p:spPr>
          <a:xfrm>
            <a:off x="1487488" y="1004888"/>
            <a:ext cx="2239962" cy="460375"/>
          </a:xfrm>
          <a:prstGeom prst="rect">
            <a:avLst/>
          </a:prstGeom>
          <a:noFill/>
          <a:ln w="9525">
            <a:noFill/>
          </a:ln>
        </p:spPr>
        <p:txBody>
          <a:bodyPr wrap="square" anchor="t" anchorCtr="0">
            <a:spAutoFit/>
          </a:bodyPr>
          <a:p>
            <a:r>
              <a:rPr lang="zh-CN" altLang="en-US" sz="2400" b="1">
                <a:latin typeface="楷体" panose="02010609060101010101" charset="-122"/>
                <a:ea typeface="楷体" panose="02010609060101010101" charset="-122"/>
              </a:rPr>
              <a:t>如何加强君权？</a:t>
            </a:r>
            <a:endParaRPr lang="zh-CN" altLang="en-US" sz="2400" b="1">
              <a:latin typeface="楷体" panose="02010609060101010101" charset="-122"/>
              <a:ea typeface="楷体" panose="02010609060101010101" charset="-122"/>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ppt_y</p:attrName>
                                        </p:attrNameLst>
                                      </p:cBhvr>
                                      <p:tavLst>
                                        <p:tav tm="0">
                                          <p:val>
                                            <p:strVal val="#ppt_y+#ppt_h*1.125000"/>
                                          </p:val>
                                        </p:tav>
                                        <p:tav tm="100000">
                                          <p:val>
                                            <p:strVal val="#ppt_y"/>
                                          </p:val>
                                        </p:tav>
                                      </p:tavLst>
                                    </p:anim>
                                    <p:animEffect transition="in" filter="wipe(up)">
                                      <p:cBhvr>
                                        <p:cTn id="8" dur="500"/>
                                        <p:tgtEl>
                                          <p:spTgt spid="11"/>
                                        </p:tgtEl>
                                      </p:cBhvr>
                                    </p:animEffect>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71690"/>
                                        </p:tgtEl>
                                        <p:attrNameLst>
                                          <p:attrName>style.visibility</p:attrName>
                                        </p:attrNameLst>
                                      </p:cBhvr>
                                      <p:to>
                                        <p:strVal val="visible"/>
                                      </p:to>
                                    </p:set>
                                    <p:animEffect transition="in" filter="wheel(1)">
                                      <p:cBhvr>
                                        <p:cTn id="13" dur="2000"/>
                                        <p:tgtEl>
                                          <p:spTgt spid="71690"/>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71692"/>
                                        </p:tgtEl>
                                        <p:attrNameLst>
                                          <p:attrName>style.visibility</p:attrName>
                                        </p:attrNameLst>
                                      </p:cBhvr>
                                      <p:to>
                                        <p:strVal val="visible"/>
                                      </p:to>
                                    </p:set>
                                    <p:animEffect transition="in" filter="barn(inVertical)">
                                      <p:cBhvr>
                                        <p:cTn id="18" dur="500"/>
                                        <p:tgtEl>
                                          <p:spTgt spid="71692"/>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71689"/>
                                        </p:tgtEl>
                                        <p:attrNameLst>
                                          <p:attrName>style.visibility</p:attrName>
                                        </p:attrNameLst>
                                      </p:cBhvr>
                                      <p:to>
                                        <p:strVal val="visible"/>
                                      </p:to>
                                    </p:set>
                                    <p:animEffect transition="in" filter="checkerboard(across)">
                                      <p:cBhvr>
                                        <p:cTn id="23" dur="500"/>
                                        <p:tgtEl>
                                          <p:spTgt spid="716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71692" grpId="0"/>
      <p:bldP spid="71692" grpId="1"/>
      <p:bldP spid="71689" grpId="0"/>
      <p:bldP spid="71689"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1681" name="图片 5"/>
          <p:cNvPicPr>
            <a:picLocks noChangeAspect="1"/>
          </p:cNvPicPr>
          <p:nvPr/>
        </p:nvPicPr>
        <p:blipFill>
          <a:blip r:embed="rId1"/>
          <a:stretch>
            <a:fillRect/>
          </a:stretch>
        </p:blipFill>
        <p:spPr>
          <a:xfrm>
            <a:off x="-25400" y="0"/>
            <a:ext cx="12234863" cy="463550"/>
          </a:xfrm>
          <a:prstGeom prst="rect">
            <a:avLst/>
          </a:prstGeom>
          <a:noFill/>
          <a:ln w="9525">
            <a:noFill/>
          </a:ln>
        </p:spPr>
      </p:pic>
      <p:sp>
        <p:nvSpPr>
          <p:cNvPr id="71682" name="文本框 1"/>
          <p:cNvSpPr txBox="1"/>
          <p:nvPr/>
        </p:nvSpPr>
        <p:spPr>
          <a:xfrm>
            <a:off x="0" y="487363"/>
            <a:ext cx="4368800" cy="522287"/>
          </a:xfrm>
          <a:prstGeom prst="rect">
            <a:avLst/>
          </a:prstGeom>
          <a:noFill/>
          <a:ln w="9525">
            <a:noFill/>
          </a:ln>
        </p:spPr>
        <p:txBody>
          <a:bodyPr wrap="square" anchor="t" anchorCtr="0">
            <a:spAutoFit/>
          </a:bodyPr>
          <a:p>
            <a:r>
              <a:rPr lang="zh-CN" altLang="en-US" sz="2800" b="1">
                <a:latin typeface="仿宋" panose="02010609060101010101" charset="-122"/>
                <a:ea typeface="仿宋" panose="02010609060101010101" charset="-122"/>
              </a:rPr>
              <a:t>（一）君权强化</a:t>
            </a:r>
            <a:endParaRPr lang="zh-CN" altLang="en-US" sz="2800" b="1">
              <a:latin typeface="仿宋" panose="02010609060101010101" charset="-122"/>
              <a:ea typeface="仿宋" panose="02010609060101010101" charset="-122"/>
            </a:endParaRPr>
          </a:p>
        </p:txBody>
      </p:sp>
      <p:sp>
        <p:nvSpPr>
          <p:cNvPr id="71683" name="文本框 2"/>
          <p:cNvSpPr txBox="1"/>
          <p:nvPr/>
        </p:nvSpPr>
        <p:spPr>
          <a:xfrm>
            <a:off x="0" y="1016000"/>
            <a:ext cx="1474788" cy="460375"/>
          </a:xfrm>
          <a:prstGeom prst="rect">
            <a:avLst/>
          </a:prstGeom>
          <a:solidFill>
            <a:srgbClr val="C00000"/>
          </a:solidFill>
          <a:ln w="9525">
            <a:noFill/>
          </a:ln>
        </p:spPr>
        <p:txBody>
          <a:bodyPr wrap="square" anchor="t" anchorCtr="0">
            <a:spAutoFit/>
          </a:bodyPr>
          <a:p>
            <a:r>
              <a:rPr lang="zh-CN" altLang="en-US" sz="2400" b="1">
                <a:solidFill>
                  <a:schemeClr val="bg1"/>
                </a:solidFill>
                <a:latin typeface="楷体" panose="02010609060101010101" charset="-122"/>
                <a:ea typeface="楷体" panose="02010609060101010101" charset="-122"/>
              </a:rPr>
              <a:t>重点探讨</a:t>
            </a:r>
            <a:endParaRPr lang="zh-CN" altLang="en-US" sz="2400" b="1">
              <a:solidFill>
                <a:schemeClr val="bg1"/>
              </a:solidFill>
              <a:latin typeface="楷体" panose="02010609060101010101" charset="-122"/>
              <a:ea typeface="楷体" panose="02010609060101010101" charset="-122"/>
            </a:endParaRPr>
          </a:p>
        </p:txBody>
      </p:sp>
      <p:sp>
        <p:nvSpPr>
          <p:cNvPr id="71686" name="文本框 6"/>
          <p:cNvSpPr txBox="1"/>
          <p:nvPr/>
        </p:nvSpPr>
        <p:spPr>
          <a:xfrm>
            <a:off x="191135" y="1477010"/>
            <a:ext cx="5000625" cy="600075"/>
          </a:xfrm>
          <a:prstGeom prst="rect">
            <a:avLst/>
          </a:prstGeom>
          <a:noFill/>
          <a:ln w="9525">
            <a:noFill/>
          </a:ln>
        </p:spPr>
        <p:txBody>
          <a:bodyPr wrap="square" anchor="t" anchorCtr="0">
            <a:spAutoFit/>
          </a:bodyPr>
          <a:p>
            <a:pPr>
              <a:lnSpc>
                <a:spcPts val="3965"/>
              </a:lnSpc>
            </a:pPr>
            <a:r>
              <a:rPr lang="en-US" altLang="zh-CN" sz="2800" b="1">
                <a:latin typeface="仿宋" panose="02010609060101010101" charset="-122"/>
                <a:ea typeface="仿宋" panose="02010609060101010101" charset="-122"/>
              </a:rPr>
              <a:t>2</a:t>
            </a:r>
            <a:r>
              <a:rPr lang="zh-CN" altLang="en-US" sz="2800" b="1">
                <a:latin typeface="仿宋" panose="02010609060101010101" charset="-122"/>
                <a:ea typeface="仿宋" panose="02010609060101010101" charset="-122"/>
              </a:rPr>
              <a:t>、奏折制度</a:t>
            </a:r>
            <a:endParaRPr lang="zh-CN" altLang="en-US" sz="2800" b="1">
              <a:latin typeface="仿宋" panose="02010609060101010101" charset="-122"/>
              <a:ea typeface="仿宋" panose="02010609060101010101" charset="-122"/>
            </a:endParaRPr>
          </a:p>
        </p:txBody>
      </p:sp>
      <p:sp>
        <p:nvSpPr>
          <p:cNvPr id="71687" name="文本框 9"/>
          <p:cNvSpPr txBox="1"/>
          <p:nvPr/>
        </p:nvSpPr>
        <p:spPr>
          <a:xfrm>
            <a:off x="263525" y="2060575"/>
            <a:ext cx="6000750" cy="612775"/>
          </a:xfrm>
          <a:prstGeom prst="rect">
            <a:avLst/>
          </a:prstGeom>
          <a:noFill/>
          <a:ln w="9525">
            <a:noFill/>
          </a:ln>
        </p:spPr>
        <p:txBody>
          <a:bodyPr wrap="square" anchor="t" anchorCtr="0">
            <a:spAutoFit/>
          </a:bodyPr>
          <a:p>
            <a:pPr algn="just">
              <a:lnSpc>
                <a:spcPts val="4065"/>
              </a:lnSpc>
              <a:buFont typeface="Arial" panose="020B0604020202020204" pitchFamily="34" charset="0"/>
            </a:pPr>
            <a:r>
              <a:rPr lang="zh-CN" altLang="en-US" sz="2800" b="1">
                <a:latin typeface="仿宋" panose="02010609060101010101" charset="-122"/>
                <a:ea typeface="仿宋" panose="02010609060101010101" charset="-122"/>
                <a:sym typeface="隶书" panose="02010509060101010101" pitchFamily="49" charset="-122"/>
              </a:rPr>
              <a:t>（</a:t>
            </a:r>
            <a:r>
              <a:rPr lang="en-US" altLang="zh-CN" sz="2800" b="1">
                <a:latin typeface="仿宋" panose="02010609060101010101" charset="-122"/>
                <a:ea typeface="仿宋" panose="02010609060101010101" charset="-122"/>
                <a:sym typeface="隶书" panose="02010509060101010101" pitchFamily="49" charset="-122"/>
              </a:rPr>
              <a:t>1</a:t>
            </a:r>
            <a:r>
              <a:rPr lang="zh-CN" altLang="en-US" sz="2800" b="1">
                <a:latin typeface="仿宋" panose="02010609060101010101" charset="-122"/>
                <a:ea typeface="仿宋" panose="02010609060101010101" charset="-122"/>
                <a:sym typeface="隶书" panose="02010509060101010101" pitchFamily="49" charset="-122"/>
              </a:rPr>
              <a:t>）含义：</a:t>
            </a:r>
            <a:endParaRPr lang="zh-CN" altLang="en-US" sz="2800" b="1">
              <a:latin typeface="仿宋" panose="02010609060101010101" charset="-122"/>
              <a:ea typeface="仿宋" panose="02010609060101010101" charset="-122"/>
              <a:sym typeface="隶书" panose="02010509060101010101" pitchFamily="49" charset="-122"/>
            </a:endParaRPr>
          </a:p>
        </p:txBody>
      </p:sp>
      <p:sp>
        <p:nvSpPr>
          <p:cNvPr id="71688" name="文本框 35"/>
          <p:cNvSpPr txBox="1"/>
          <p:nvPr/>
        </p:nvSpPr>
        <p:spPr>
          <a:xfrm>
            <a:off x="263525" y="2673033"/>
            <a:ext cx="5972175" cy="611187"/>
          </a:xfrm>
          <a:prstGeom prst="rect">
            <a:avLst/>
          </a:prstGeom>
          <a:noFill/>
          <a:ln w="9525">
            <a:noFill/>
          </a:ln>
        </p:spPr>
        <p:txBody>
          <a:bodyPr wrap="square" anchor="t" anchorCtr="0">
            <a:spAutoFit/>
          </a:bodyPr>
          <a:p>
            <a:pPr algn="just">
              <a:lnSpc>
                <a:spcPts val="4065"/>
              </a:lnSpc>
              <a:buFont typeface="Arial" panose="020B0604020202020204" pitchFamily="34" charset="0"/>
            </a:pPr>
            <a:r>
              <a:rPr lang="zh-CN" altLang="en-US" sz="2800" b="1">
                <a:latin typeface="仿宋" panose="02010609060101010101" charset="-122"/>
                <a:ea typeface="仿宋" panose="02010609060101010101" charset="-122"/>
                <a:sym typeface="隶书" panose="02010509060101010101" pitchFamily="49" charset="-122"/>
              </a:rPr>
              <a:t>（</a:t>
            </a:r>
            <a:r>
              <a:rPr lang="en-US" altLang="zh-CN" sz="2800" b="1">
                <a:latin typeface="仿宋" panose="02010609060101010101" charset="-122"/>
                <a:ea typeface="仿宋" panose="02010609060101010101" charset="-122"/>
                <a:sym typeface="隶书" panose="02010509060101010101" pitchFamily="49" charset="-122"/>
              </a:rPr>
              <a:t>2</a:t>
            </a:r>
            <a:r>
              <a:rPr lang="zh-CN" altLang="en-US" sz="2800" b="1">
                <a:latin typeface="仿宋" panose="02010609060101010101" charset="-122"/>
                <a:ea typeface="仿宋" panose="02010609060101010101" charset="-122"/>
                <a:sym typeface="隶书" panose="02010509060101010101" pitchFamily="49" charset="-122"/>
              </a:rPr>
              <a:t>）特点：迅速、机密</a:t>
            </a:r>
            <a:endParaRPr lang="zh-CN" altLang="en-US" sz="2800" b="1">
              <a:latin typeface="仿宋" panose="02010609060101010101" charset="-122"/>
              <a:ea typeface="仿宋" panose="02010609060101010101" charset="-122"/>
              <a:sym typeface="隶书" panose="02010509060101010101" pitchFamily="49" charset="-122"/>
            </a:endParaRPr>
          </a:p>
        </p:txBody>
      </p:sp>
      <p:sp>
        <p:nvSpPr>
          <p:cNvPr id="11" name="文本框 10"/>
          <p:cNvSpPr txBox="1"/>
          <p:nvPr/>
        </p:nvSpPr>
        <p:spPr>
          <a:xfrm>
            <a:off x="263525" y="3284220"/>
            <a:ext cx="10878185" cy="2740660"/>
          </a:xfrm>
          <a:prstGeom prst="rect">
            <a:avLst/>
          </a:prstGeom>
          <a:noFill/>
          <a:ln w="9525">
            <a:noFill/>
          </a:ln>
        </p:spPr>
        <p:txBody>
          <a:bodyPr wrap="square" anchor="t" anchorCtr="0">
            <a:spAutoFit/>
          </a:bodyPr>
          <a:p>
            <a:pPr algn="just">
              <a:lnSpc>
                <a:spcPts val="5165"/>
              </a:lnSpc>
              <a:buFont typeface="Arial" panose="020B0604020202020204" pitchFamily="34" charset="0"/>
            </a:pPr>
            <a:r>
              <a:rPr lang="zh-CN" altLang="en-US" sz="2800" b="1">
                <a:latin typeface="仿宋" panose="02010609060101010101" charset="-122"/>
                <a:ea typeface="仿宋" panose="02010609060101010101" charset="-122"/>
                <a:sym typeface="隶书" panose="02010509060101010101" pitchFamily="49" charset="-122"/>
              </a:rPr>
              <a:t>（</a:t>
            </a:r>
            <a:r>
              <a:rPr lang="en-US" altLang="zh-CN" sz="2800" b="1">
                <a:latin typeface="仿宋" panose="02010609060101010101" charset="-122"/>
                <a:ea typeface="仿宋" panose="02010609060101010101" charset="-122"/>
                <a:sym typeface="隶书" panose="02010509060101010101" pitchFamily="49" charset="-122"/>
              </a:rPr>
              <a:t>3</a:t>
            </a:r>
            <a:r>
              <a:rPr lang="zh-CN" altLang="en-US" sz="2800" b="1">
                <a:latin typeface="仿宋" panose="02010609060101010101" charset="-122"/>
                <a:ea typeface="仿宋" panose="02010609060101010101" charset="-122"/>
                <a:sym typeface="隶书" panose="02010509060101010101" pitchFamily="49" charset="-122"/>
              </a:rPr>
              <a:t>）作用：</a:t>
            </a:r>
            <a:endParaRPr lang="zh-CN" altLang="en-US" sz="2800" b="1">
              <a:latin typeface="仿宋" panose="02010609060101010101" charset="-122"/>
              <a:ea typeface="仿宋" panose="02010609060101010101" charset="-122"/>
              <a:sym typeface="隶书" panose="02010509060101010101" pitchFamily="49" charset="-122"/>
            </a:endParaRPr>
          </a:p>
          <a:p>
            <a:pPr algn="just">
              <a:lnSpc>
                <a:spcPts val="5165"/>
              </a:lnSpc>
              <a:buFont typeface="Arial" panose="020B0604020202020204" pitchFamily="34" charset="0"/>
            </a:pPr>
            <a:r>
              <a:rPr lang="en-US" altLang="zh-CN" sz="2800" b="1">
                <a:latin typeface="Calibri" panose="020F0502020204030204" charset="0"/>
                <a:ea typeface="仿宋" panose="02010609060101010101" charset="-122"/>
                <a:sym typeface="隶书" panose="02010509060101010101" pitchFamily="49" charset="-122"/>
              </a:rPr>
              <a:t>        </a:t>
            </a:r>
            <a:r>
              <a:rPr lang="zh-CN" altLang="en-US" sz="2800" b="1">
                <a:latin typeface="Calibri" panose="020F0502020204030204" charset="0"/>
                <a:ea typeface="仿宋" panose="02010609060101010101" charset="-122"/>
                <a:sym typeface="隶书" panose="02010509060101010101" pitchFamily="49" charset="-122"/>
              </a:rPr>
              <a:t>①</a:t>
            </a:r>
            <a:r>
              <a:rPr lang="zh-CN" altLang="en-US" sz="2800" b="1">
                <a:latin typeface="仿宋" panose="02010609060101010101" charset="-122"/>
                <a:ea typeface="仿宋" panose="02010609060101010101" charset="-122"/>
                <a:sym typeface="隶书" panose="02010509060101010101" pitchFamily="49" charset="-122"/>
              </a:rPr>
              <a:t>皇帝能够更</a:t>
            </a:r>
            <a:r>
              <a:rPr lang="zh-CN" altLang="en-US" sz="2800" b="1">
                <a:solidFill>
                  <a:srgbClr val="C00000"/>
                </a:solidFill>
                <a:latin typeface="仿宋" panose="02010609060101010101" charset="-122"/>
                <a:ea typeface="仿宋" panose="02010609060101010101" charset="-122"/>
                <a:sym typeface="隶书" panose="02010509060101010101" pitchFamily="49" charset="-122"/>
              </a:rPr>
              <a:t>直接</a:t>
            </a:r>
            <a:r>
              <a:rPr lang="zh-CN" altLang="en-US" sz="2800" b="1">
                <a:latin typeface="仿宋" panose="02010609060101010101" charset="-122"/>
                <a:ea typeface="仿宋" panose="02010609060101010101" charset="-122"/>
                <a:sym typeface="隶书" panose="02010509060101010101" pitchFamily="49" charset="-122"/>
              </a:rPr>
              <a:t>、</a:t>
            </a:r>
            <a:r>
              <a:rPr lang="zh-CN" altLang="en-US" sz="2800" b="1">
                <a:solidFill>
                  <a:srgbClr val="C00000"/>
                </a:solidFill>
                <a:latin typeface="仿宋" panose="02010609060101010101" charset="-122"/>
                <a:ea typeface="仿宋" panose="02010609060101010101" charset="-122"/>
                <a:sym typeface="隶书" panose="02010509060101010101" pitchFamily="49" charset="-122"/>
              </a:rPr>
              <a:t>广泛</a:t>
            </a:r>
            <a:r>
              <a:rPr lang="zh-CN" altLang="en-US" sz="2800" b="1">
                <a:latin typeface="仿宋" panose="02010609060101010101" charset="-122"/>
                <a:ea typeface="仿宋" panose="02010609060101010101" charset="-122"/>
                <a:sym typeface="隶书" panose="02010509060101010101" pitchFamily="49" charset="-122"/>
              </a:rPr>
              <a:t>地获取信息；</a:t>
            </a:r>
            <a:endParaRPr lang="zh-CN" altLang="en-US" sz="2800" b="1">
              <a:latin typeface="仿宋" panose="02010609060101010101" charset="-122"/>
              <a:ea typeface="仿宋" panose="02010609060101010101" charset="-122"/>
              <a:sym typeface="隶书" panose="02010509060101010101" pitchFamily="49" charset="-122"/>
            </a:endParaRPr>
          </a:p>
          <a:p>
            <a:pPr algn="just">
              <a:lnSpc>
                <a:spcPts val="5165"/>
              </a:lnSpc>
              <a:buFont typeface="Arial" panose="020B0604020202020204" pitchFamily="34" charset="0"/>
            </a:pPr>
            <a:r>
              <a:rPr lang="en-US" altLang="zh-CN" sz="2800" b="1">
                <a:latin typeface="Calibri" panose="020F0502020204030204" charset="0"/>
                <a:ea typeface="仿宋" panose="02010609060101010101" charset="-122"/>
                <a:sym typeface="隶书" panose="02010509060101010101" pitchFamily="49" charset="-122"/>
              </a:rPr>
              <a:t>        </a:t>
            </a:r>
            <a:r>
              <a:rPr lang="zh-CN" altLang="en-US" sz="2800" b="1">
                <a:latin typeface="Calibri" panose="020F0502020204030204" charset="0"/>
                <a:ea typeface="仿宋" panose="02010609060101010101" charset="-122"/>
                <a:sym typeface="隶书" panose="02010509060101010101" pitchFamily="49" charset="-122"/>
              </a:rPr>
              <a:t>②</a:t>
            </a:r>
            <a:r>
              <a:rPr lang="zh-CN" altLang="en-US" sz="2800" b="1">
                <a:latin typeface="仿宋" panose="02010609060101010101" charset="-122"/>
                <a:ea typeface="仿宋" panose="02010609060101010101" charset="-122"/>
                <a:sym typeface="隶书" panose="02010509060101010101" pitchFamily="49" charset="-122"/>
              </a:rPr>
              <a:t>提高了决策</a:t>
            </a:r>
            <a:r>
              <a:rPr lang="zh-CN" altLang="en-US" sz="2800" b="1">
                <a:solidFill>
                  <a:srgbClr val="C00000"/>
                </a:solidFill>
                <a:latin typeface="仿宋" panose="02010609060101010101" charset="-122"/>
                <a:ea typeface="仿宋" panose="02010609060101010101" charset="-122"/>
                <a:sym typeface="隶书" panose="02010509060101010101" pitchFamily="49" charset="-122"/>
              </a:rPr>
              <a:t>效率；</a:t>
            </a:r>
            <a:endParaRPr lang="zh-CN" altLang="en-US" sz="2800" b="1">
              <a:latin typeface="仿宋" panose="02010609060101010101" charset="-122"/>
              <a:ea typeface="仿宋" panose="02010609060101010101" charset="-122"/>
              <a:sym typeface="隶书" panose="02010509060101010101" pitchFamily="49" charset="-122"/>
            </a:endParaRPr>
          </a:p>
          <a:p>
            <a:pPr algn="just">
              <a:lnSpc>
                <a:spcPts val="5165"/>
              </a:lnSpc>
              <a:buFont typeface="Arial" panose="020B0604020202020204" pitchFamily="34" charset="0"/>
            </a:pPr>
            <a:r>
              <a:rPr lang="en-US" altLang="zh-CN" sz="2800" b="1">
                <a:latin typeface="Calibri" panose="020F0502020204030204" charset="0"/>
                <a:ea typeface="仿宋" panose="02010609060101010101" charset="-122"/>
                <a:sym typeface="隶书" panose="02010509060101010101" pitchFamily="49" charset="-122"/>
              </a:rPr>
              <a:t>        </a:t>
            </a:r>
            <a:r>
              <a:rPr lang="zh-CN" altLang="en-US" sz="2800" b="1">
                <a:latin typeface="Calibri" panose="020F0502020204030204" charset="0"/>
                <a:ea typeface="仿宋" panose="02010609060101010101" charset="-122"/>
                <a:sym typeface="隶书" panose="02010509060101010101" pitchFamily="49" charset="-122"/>
              </a:rPr>
              <a:t>③</a:t>
            </a:r>
            <a:r>
              <a:rPr lang="zh-CN" altLang="en-US" sz="2800" b="1">
                <a:latin typeface="仿宋" panose="02010609060101010101" charset="-122"/>
                <a:ea typeface="仿宋" panose="02010609060101010101" charset="-122"/>
                <a:sym typeface="隶书" panose="02010509060101010101" pitchFamily="49" charset="-122"/>
              </a:rPr>
              <a:t>强化了对官僚机构的</a:t>
            </a:r>
            <a:r>
              <a:rPr lang="zh-CN" altLang="en-US" sz="2800" b="1">
                <a:solidFill>
                  <a:srgbClr val="C00000"/>
                </a:solidFill>
                <a:latin typeface="仿宋" panose="02010609060101010101" charset="-122"/>
                <a:ea typeface="仿宋" panose="02010609060101010101" charset="-122"/>
                <a:sym typeface="隶书" panose="02010509060101010101" pitchFamily="49" charset="-122"/>
              </a:rPr>
              <a:t>控制</a:t>
            </a:r>
            <a:r>
              <a:rPr lang="zh-CN" altLang="en-US" sz="2800" b="1">
                <a:latin typeface="仿宋" panose="02010609060101010101" charset="-122"/>
                <a:ea typeface="仿宋" panose="02010609060101010101" charset="-122"/>
                <a:sym typeface="隶书" panose="02010509060101010101" pitchFamily="49" charset="-122"/>
              </a:rPr>
              <a:t>。</a:t>
            </a:r>
            <a:endParaRPr lang="zh-CN" altLang="en-US" sz="2800" b="1">
              <a:latin typeface="仿宋" panose="02010609060101010101" charset="-122"/>
              <a:ea typeface="仿宋" panose="02010609060101010101" charset="-122"/>
              <a:sym typeface="隶书" panose="02010509060101010101" pitchFamily="49" charset="-122"/>
            </a:endParaRPr>
          </a:p>
        </p:txBody>
      </p:sp>
      <p:sp>
        <p:nvSpPr>
          <p:cNvPr id="71693" name="文本框 1"/>
          <p:cNvSpPr txBox="1"/>
          <p:nvPr/>
        </p:nvSpPr>
        <p:spPr>
          <a:xfrm>
            <a:off x="1559243" y="1009333"/>
            <a:ext cx="2239962" cy="460375"/>
          </a:xfrm>
          <a:prstGeom prst="rect">
            <a:avLst/>
          </a:prstGeom>
          <a:noFill/>
          <a:ln w="9525">
            <a:noFill/>
          </a:ln>
        </p:spPr>
        <p:txBody>
          <a:bodyPr wrap="square" anchor="t" anchorCtr="0">
            <a:spAutoFit/>
          </a:bodyPr>
          <a:p>
            <a:r>
              <a:rPr lang="zh-CN" altLang="en-US" sz="2400" b="1">
                <a:latin typeface="楷体" panose="02010609060101010101" charset="-122"/>
                <a:ea typeface="楷体" panose="02010609060101010101" charset="-122"/>
              </a:rPr>
              <a:t>如何加强君权？</a:t>
            </a:r>
            <a:endParaRPr lang="zh-CN" altLang="en-US" sz="2400" b="1">
              <a:latin typeface="楷体" panose="02010609060101010101" charset="-122"/>
              <a:ea typeface="楷体" panose="02010609060101010101"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xEl>
                                              <p:charRg st="0" end="7"/>
                                            </p:txEl>
                                          </p:spTgt>
                                        </p:tgtEl>
                                        <p:attrNameLst>
                                          <p:attrName>style.visibility</p:attrName>
                                        </p:attrNameLst>
                                      </p:cBhvr>
                                      <p:to>
                                        <p:strVal val="visible"/>
                                      </p:to>
                                    </p:set>
                                    <p:animEffect transition="in" filter="wipe(down)">
                                      <p:cBhvr>
                                        <p:cTn id="7" dur="500"/>
                                        <p:tgtEl>
                                          <p:spTgt spid="11">
                                            <p:txEl>
                                              <p:charRg st="0"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xEl>
                                              <p:charRg st="7" end="25"/>
                                            </p:txEl>
                                          </p:spTgt>
                                        </p:tgtEl>
                                        <p:attrNameLst>
                                          <p:attrName>style.visibility</p:attrName>
                                        </p:attrNameLst>
                                      </p:cBhvr>
                                      <p:to>
                                        <p:strVal val="visible"/>
                                      </p:to>
                                    </p:set>
                                    <p:animEffect transition="in" filter="blinds(horizontal)">
                                      <p:cBhvr>
                                        <p:cTn id="12" dur="500"/>
                                        <p:tgtEl>
                                          <p:spTgt spid="11">
                                            <p:txEl>
                                              <p:charRg st="7" end="2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xEl>
                                              <p:charRg st="25" end="35"/>
                                            </p:txEl>
                                          </p:spTgt>
                                        </p:tgtEl>
                                        <p:attrNameLst>
                                          <p:attrName>style.visibility</p:attrName>
                                        </p:attrNameLst>
                                      </p:cBhvr>
                                      <p:to>
                                        <p:strVal val="visible"/>
                                      </p:to>
                                    </p:set>
                                    <p:animEffect transition="in" filter="blinds(horizontal)">
                                      <p:cBhvr>
                                        <p:cTn id="17" dur="500"/>
                                        <p:tgtEl>
                                          <p:spTgt spid="11">
                                            <p:txEl>
                                              <p:charRg st="25" end="3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1">
                                            <p:txEl>
                                              <p:charRg st="35" end="49"/>
                                            </p:txEl>
                                          </p:spTgt>
                                        </p:tgtEl>
                                        <p:attrNameLst>
                                          <p:attrName>style.visibility</p:attrName>
                                        </p:attrNameLst>
                                      </p:cBhvr>
                                      <p:to>
                                        <p:strVal val="visible"/>
                                      </p:to>
                                    </p:set>
                                    <p:animEffect transition="in" filter="blinds(horizontal)">
                                      <p:cBhvr>
                                        <p:cTn id="22" dur="500"/>
                                        <p:tgtEl>
                                          <p:spTgt spid="11">
                                            <p:txEl>
                                              <p:charRg st="35" end="4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7" grpId="1"/>
      <p:bldP spid="71688" grpId="1"/>
      <p:bldP spid="11"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2705" name="图片 5"/>
          <p:cNvPicPr>
            <a:picLocks noChangeAspect="1"/>
          </p:cNvPicPr>
          <p:nvPr/>
        </p:nvPicPr>
        <p:blipFill>
          <a:blip r:embed="rId1"/>
          <a:stretch>
            <a:fillRect/>
          </a:stretch>
        </p:blipFill>
        <p:spPr>
          <a:xfrm>
            <a:off x="-25400" y="0"/>
            <a:ext cx="12234863" cy="463550"/>
          </a:xfrm>
          <a:prstGeom prst="rect">
            <a:avLst/>
          </a:prstGeom>
          <a:noFill/>
          <a:ln w="9525">
            <a:noFill/>
          </a:ln>
        </p:spPr>
      </p:pic>
      <p:sp>
        <p:nvSpPr>
          <p:cNvPr id="72706" name="文本框 1"/>
          <p:cNvSpPr txBox="1"/>
          <p:nvPr/>
        </p:nvSpPr>
        <p:spPr>
          <a:xfrm>
            <a:off x="0" y="487363"/>
            <a:ext cx="4368800" cy="522287"/>
          </a:xfrm>
          <a:prstGeom prst="rect">
            <a:avLst/>
          </a:prstGeom>
          <a:noFill/>
          <a:ln w="9525">
            <a:noFill/>
          </a:ln>
        </p:spPr>
        <p:txBody>
          <a:bodyPr wrap="square" anchor="t" anchorCtr="0">
            <a:spAutoFit/>
          </a:bodyPr>
          <a:p>
            <a:r>
              <a:rPr lang="zh-CN" altLang="en-US" sz="2800" b="1">
                <a:latin typeface="仿宋" panose="02010609060101010101" charset="-122"/>
                <a:ea typeface="仿宋" panose="02010609060101010101" charset="-122"/>
              </a:rPr>
              <a:t>（一）君权强化</a:t>
            </a:r>
            <a:endParaRPr lang="zh-CN" altLang="en-US" sz="2800" b="1">
              <a:latin typeface="仿宋" panose="02010609060101010101" charset="-122"/>
              <a:ea typeface="仿宋" panose="02010609060101010101" charset="-122"/>
            </a:endParaRPr>
          </a:p>
        </p:txBody>
      </p:sp>
      <p:sp>
        <p:nvSpPr>
          <p:cNvPr id="72707" name="文本框 2"/>
          <p:cNvSpPr txBox="1"/>
          <p:nvPr/>
        </p:nvSpPr>
        <p:spPr>
          <a:xfrm>
            <a:off x="0" y="1016000"/>
            <a:ext cx="1474788" cy="460375"/>
          </a:xfrm>
          <a:prstGeom prst="rect">
            <a:avLst/>
          </a:prstGeom>
          <a:solidFill>
            <a:srgbClr val="C00000"/>
          </a:solidFill>
          <a:ln w="9525">
            <a:noFill/>
          </a:ln>
        </p:spPr>
        <p:txBody>
          <a:bodyPr wrap="square" anchor="t" anchorCtr="0">
            <a:spAutoFit/>
          </a:bodyPr>
          <a:p>
            <a:r>
              <a:rPr lang="zh-CN" altLang="en-US" sz="2400" b="1">
                <a:solidFill>
                  <a:schemeClr val="bg1"/>
                </a:solidFill>
                <a:latin typeface="楷体" panose="02010609060101010101" charset="-122"/>
                <a:ea typeface="楷体" panose="02010609060101010101" charset="-122"/>
              </a:rPr>
              <a:t>重点探讨</a:t>
            </a:r>
            <a:endParaRPr lang="zh-CN" altLang="en-US" sz="2400" b="1">
              <a:solidFill>
                <a:schemeClr val="bg1"/>
              </a:solidFill>
              <a:latin typeface="楷体" panose="02010609060101010101" charset="-122"/>
              <a:ea typeface="楷体" panose="02010609060101010101" charset="-122"/>
            </a:endParaRPr>
          </a:p>
        </p:txBody>
      </p:sp>
      <p:sp>
        <p:nvSpPr>
          <p:cNvPr id="53254" name="文本框 6"/>
          <p:cNvSpPr txBox="1"/>
          <p:nvPr/>
        </p:nvSpPr>
        <p:spPr>
          <a:xfrm>
            <a:off x="191135" y="1482725"/>
            <a:ext cx="10856595" cy="4569460"/>
          </a:xfrm>
          <a:prstGeom prst="rect">
            <a:avLst/>
          </a:prstGeom>
          <a:noFill/>
          <a:ln w="9525">
            <a:noFill/>
          </a:ln>
        </p:spPr>
        <p:txBody>
          <a:bodyPr wrap="square" anchor="t" anchorCtr="0">
            <a:spAutoFit/>
          </a:bodyPr>
          <a:p>
            <a:pPr>
              <a:lnSpc>
                <a:spcPts val="4365"/>
              </a:lnSpc>
            </a:pPr>
            <a:r>
              <a:rPr lang="en-US" altLang="zh-CN" sz="2800" b="1">
                <a:latin typeface="仿宋" panose="02010609060101010101" charset="-122"/>
                <a:ea typeface="仿宋" panose="02010609060101010101" charset="-122"/>
              </a:rPr>
              <a:t>3</a:t>
            </a:r>
            <a:r>
              <a:rPr lang="zh-CN" altLang="en-US" sz="2800" b="1">
                <a:latin typeface="仿宋" panose="02010609060101010101" charset="-122"/>
                <a:ea typeface="仿宋" panose="02010609060101010101" charset="-122"/>
              </a:rPr>
              <a:t>、设军机处</a:t>
            </a:r>
            <a:endParaRPr lang="zh-CN" altLang="en-US" sz="2800" b="1">
              <a:latin typeface="仿宋" panose="02010609060101010101" charset="-122"/>
              <a:ea typeface="仿宋" panose="02010609060101010101" charset="-122"/>
            </a:endParaRPr>
          </a:p>
          <a:p>
            <a:pPr>
              <a:lnSpc>
                <a:spcPts val="4365"/>
              </a:lnSpc>
            </a:pPr>
            <a:r>
              <a:rPr lang="zh-CN" altLang="en-US" sz="2800" b="1">
                <a:latin typeface="仿宋" panose="02010609060101010101" charset="-122"/>
                <a:ea typeface="仿宋" panose="02010609060101010101" charset="-122"/>
              </a:rPr>
              <a:t>（</a:t>
            </a:r>
            <a:r>
              <a:rPr lang="en-US" altLang="zh-CN" sz="2800" b="1">
                <a:latin typeface="仿宋" panose="02010609060101010101" charset="-122"/>
                <a:ea typeface="仿宋" panose="02010609060101010101" charset="-122"/>
              </a:rPr>
              <a:t>1</a:t>
            </a:r>
            <a:r>
              <a:rPr lang="zh-CN" altLang="en-US" sz="2800" b="1">
                <a:latin typeface="仿宋" panose="02010609060101010101" charset="-122"/>
                <a:ea typeface="仿宋" panose="02010609060101010101" charset="-122"/>
              </a:rPr>
              <a:t>）设立：雍正时期</a:t>
            </a:r>
            <a:endParaRPr lang="zh-CN" altLang="en-US" sz="2800" b="1">
              <a:latin typeface="仿宋" panose="02010609060101010101" charset="-122"/>
              <a:ea typeface="仿宋" panose="02010609060101010101" charset="-122"/>
            </a:endParaRPr>
          </a:p>
          <a:p>
            <a:pPr>
              <a:lnSpc>
                <a:spcPts val="4365"/>
              </a:lnSpc>
            </a:pPr>
            <a:r>
              <a:rPr lang="zh-CN" altLang="en-US" sz="2800" b="1">
                <a:latin typeface="仿宋" panose="02010609060101010101" charset="-122"/>
                <a:ea typeface="仿宋" panose="02010609060101010101" charset="-122"/>
              </a:rPr>
              <a:t>（</a:t>
            </a:r>
            <a:r>
              <a:rPr lang="en-US" altLang="zh-CN" sz="2800" b="1">
                <a:latin typeface="仿宋" panose="02010609060101010101" charset="-122"/>
                <a:ea typeface="仿宋" panose="02010609060101010101" charset="-122"/>
              </a:rPr>
              <a:t>2</a:t>
            </a:r>
            <a:r>
              <a:rPr lang="zh-CN" altLang="en-US" sz="2800" b="1">
                <a:latin typeface="仿宋" panose="02010609060101010101" charset="-122"/>
                <a:ea typeface="仿宋" panose="02010609060101010101" charset="-122"/>
              </a:rPr>
              <a:t>）原因：</a:t>
            </a:r>
            <a:endParaRPr lang="zh-CN" altLang="en-US" sz="2800" b="1">
              <a:latin typeface="仿宋" panose="02010609060101010101" charset="-122"/>
              <a:ea typeface="仿宋" panose="02010609060101010101" charset="-122"/>
            </a:endParaRPr>
          </a:p>
          <a:p>
            <a:pPr>
              <a:lnSpc>
                <a:spcPts val="4365"/>
              </a:lnSpc>
            </a:pPr>
            <a:r>
              <a:rPr lang="en-US" altLang="zh-CN" sz="2800" b="1">
                <a:latin typeface="Calibri" panose="020F0502020204030204" charset="0"/>
                <a:ea typeface="仿宋" panose="02010609060101010101" charset="-122"/>
              </a:rPr>
              <a:t>          </a:t>
            </a:r>
            <a:r>
              <a:rPr lang="zh-CN" altLang="en-US" sz="2800" b="1">
                <a:latin typeface="Calibri" panose="020F0502020204030204" charset="0"/>
                <a:ea typeface="仿宋" panose="02010609060101010101" charset="-122"/>
              </a:rPr>
              <a:t>①</a:t>
            </a:r>
            <a:r>
              <a:rPr lang="zh-CN" altLang="en-US" sz="2800" b="1">
                <a:latin typeface="仿宋" panose="02010609060101010101" charset="-122"/>
                <a:ea typeface="仿宋" panose="02010609060101010101" charset="-122"/>
              </a:rPr>
              <a:t>直接：办理西北军务；</a:t>
            </a:r>
            <a:endParaRPr lang="zh-CN" altLang="en-US" sz="2800" b="1">
              <a:latin typeface="仿宋" panose="02010609060101010101" charset="-122"/>
              <a:ea typeface="仿宋" panose="02010609060101010101" charset="-122"/>
            </a:endParaRPr>
          </a:p>
          <a:p>
            <a:pPr>
              <a:lnSpc>
                <a:spcPts val="4365"/>
              </a:lnSpc>
            </a:pPr>
            <a:r>
              <a:rPr lang="en-US" altLang="zh-CN" sz="2800" b="1">
                <a:latin typeface="Calibri" panose="020F0502020204030204" charset="0"/>
                <a:ea typeface="仿宋" panose="02010609060101010101" charset="-122"/>
              </a:rPr>
              <a:t>          </a:t>
            </a:r>
            <a:r>
              <a:rPr lang="zh-CN" altLang="en-US" sz="2800" b="1">
                <a:latin typeface="Calibri" panose="020F0502020204030204" charset="0"/>
                <a:ea typeface="仿宋" panose="02010609060101010101" charset="-122"/>
              </a:rPr>
              <a:t>②</a:t>
            </a:r>
            <a:r>
              <a:rPr lang="zh-CN" altLang="en-US" sz="2800" b="1">
                <a:latin typeface="仿宋" panose="02010609060101010101" charset="-122"/>
                <a:ea typeface="仿宋" panose="02010609060101010101" charset="-122"/>
              </a:rPr>
              <a:t>根本：加强君主专制。</a:t>
            </a:r>
            <a:endParaRPr lang="zh-CN" altLang="en-US" sz="2800" b="1">
              <a:latin typeface="仿宋" panose="02010609060101010101" charset="-122"/>
              <a:ea typeface="仿宋" panose="02010609060101010101" charset="-122"/>
            </a:endParaRPr>
          </a:p>
          <a:p>
            <a:pPr>
              <a:lnSpc>
                <a:spcPts val="4365"/>
              </a:lnSpc>
            </a:pPr>
            <a:r>
              <a:rPr lang="zh-CN" altLang="en-US" sz="2800" b="1">
                <a:latin typeface="仿宋" panose="02010609060101010101" charset="-122"/>
                <a:ea typeface="仿宋" panose="02010609060101010101" charset="-122"/>
                <a:hlinkClick r:id="rId2" action="ppaction://hlinksldjump"/>
              </a:rPr>
              <a:t>（</a:t>
            </a:r>
            <a:r>
              <a:rPr lang="en-US" altLang="zh-CN" sz="2800" b="1">
                <a:latin typeface="仿宋" panose="02010609060101010101" charset="-122"/>
                <a:ea typeface="仿宋" panose="02010609060101010101" charset="-122"/>
                <a:hlinkClick r:id="rId2" action="ppaction://hlinksldjump"/>
              </a:rPr>
              <a:t>3</a:t>
            </a:r>
            <a:r>
              <a:rPr lang="zh-CN" altLang="en-US" sz="2800" b="1">
                <a:latin typeface="仿宋" panose="02010609060101010101" charset="-122"/>
                <a:ea typeface="仿宋" panose="02010609060101010101" charset="-122"/>
                <a:hlinkClick r:id="rId2" action="ppaction://hlinksldjump"/>
              </a:rPr>
              <a:t>）职能：</a:t>
            </a:r>
            <a:endParaRPr lang="zh-CN" altLang="en-US" sz="2800" b="1">
              <a:latin typeface="仿宋" panose="02010609060101010101" charset="-122"/>
              <a:ea typeface="仿宋" panose="02010609060101010101" charset="-122"/>
            </a:endParaRPr>
          </a:p>
          <a:p>
            <a:pPr>
              <a:lnSpc>
                <a:spcPts val="4365"/>
              </a:lnSpc>
            </a:pPr>
            <a:r>
              <a:rPr lang="en-US" altLang="zh-CN" sz="2800" b="1">
                <a:latin typeface="仿宋" panose="02010609060101010101" charset="-122"/>
                <a:ea typeface="仿宋" panose="02010609060101010101" charset="-122"/>
              </a:rPr>
              <a:t>     </a:t>
            </a:r>
            <a:r>
              <a:rPr lang="zh-CN" altLang="en-US" sz="2800" b="1">
                <a:latin typeface="仿宋" panose="02010609060101010101" charset="-122"/>
                <a:ea typeface="仿宋" panose="02010609060101010101" charset="-122"/>
              </a:rPr>
              <a:t>辅助皇帝处理</a:t>
            </a:r>
            <a:r>
              <a:rPr lang="zh-CN" altLang="en-US" sz="2800" b="1">
                <a:solidFill>
                  <a:srgbClr val="C00000"/>
                </a:solidFill>
                <a:latin typeface="仿宋" panose="02010609060101010101" charset="-122"/>
                <a:ea typeface="仿宋" panose="02010609060101010101" charset="-122"/>
              </a:rPr>
              <a:t>机要</a:t>
            </a:r>
            <a:r>
              <a:rPr lang="zh-CN" altLang="en-US" sz="2800" b="1">
                <a:latin typeface="仿宋" panose="02010609060101010101" charset="-122"/>
                <a:ea typeface="仿宋" panose="02010609060101010101" charset="-122"/>
              </a:rPr>
              <a:t>政务，跪受笔录、承旨传达。</a:t>
            </a:r>
            <a:endParaRPr lang="zh-CN" altLang="en-US" sz="2800" b="1">
              <a:latin typeface="仿宋" panose="02010609060101010101" charset="-122"/>
              <a:ea typeface="仿宋" panose="02010609060101010101" charset="-122"/>
            </a:endParaRPr>
          </a:p>
          <a:p>
            <a:pPr>
              <a:lnSpc>
                <a:spcPts val="4365"/>
              </a:lnSpc>
            </a:pPr>
            <a:r>
              <a:rPr lang="zh-CN" altLang="en-US" sz="2800" b="1">
                <a:latin typeface="仿宋" panose="02010609060101010101" charset="-122"/>
                <a:ea typeface="仿宋" panose="02010609060101010101" charset="-122"/>
              </a:rPr>
              <a:t>（</a:t>
            </a:r>
            <a:r>
              <a:rPr lang="en-US" altLang="zh-CN" sz="2800" b="1">
                <a:latin typeface="仿宋" panose="02010609060101010101" charset="-122"/>
                <a:ea typeface="仿宋" panose="02010609060101010101" charset="-122"/>
              </a:rPr>
              <a:t>4</a:t>
            </a:r>
            <a:r>
              <a:rPr lang="zh-CN" altLang="en-US" sz="2800" b="1">
                <a:latin typeface="仿宋" panose="02010609060101010101" charset="-122"/>
                <a:ea typeface="仿宋" panose="02010609060101010101" charset="-122"/>
              </a:rPr>
              <a:t>）性质：中枢</a:t>
            </a:r>
            <a:r>
              <a:rPr lang="zh-CN" altLang="en-US" sz="2800" b="1">
                <a:solidFill>
                  <a:srgbClr val="C00000"/>
                </a:solidFill>
                <a:latin typeface="仿宋" panose="02010609060101010101" charset="-122"/>
                <a:ea typeface="仿宋" panose="02010609060101010101" charset="-122"/>
              </a:rPr>
              <a:t>秘书</a:t>
            </a:r>
            <a:r>
              <a:rPr lang="zh-CN" altLang="en-US" sz="2800" b="1">
                <a:latin typeface="仿宋" panose="02010609060101010101" charset="-122"/>
                <a:ea typeface="仿宋" panose="02010609060101010101" charset="-122"/>
              </a:rPr>
              <a:t>机构</a:t>
            </a:r>
            <a:endParaRPr lang="zh-CN" altLang="en-US" sz="2800" b="1">
              <a:latin typeface="仿宋" panose="02010609060101010101" charset="-122"/>
              <a:ea typeface="仿宋" panose="02010609060101010101" charset="-122"/>
            </a:endParaRPr>
          </a:p>
        </p:txBody>
      </p:sp>
      <p:sp>
        <p:nvSpPr>
          <p:cNvPr id="72713" name="文本框 5"/>
          <p:cNvSpPr txBox="1"/>
          <p:nvPr/>
        </p:nvSpPr>
        <p:spPr>
          <a:xfrm>
            <a:off x="1559243" y="1009333"/>
            <a:ext cx="2239962" cy="460375"/>
          </a:xfrm>
          <a:prstGeom prst="rect">
            <a:avLst/>
          </a:prstGeom>
          <a:noFill/>
          <a:ln w="9525">
            <a:noFill/>
          </a:ln>
        </p:spPr>
        <p:txBody>
          <a:bodyPr wrap="square" anchor="t" anchorCtr="0">
            <a:spAutoFit/>
          </a:bodyPr>
          <a:p>
            <a:r>
              <a:rPr lang="zh-CN" altLang="en-US" sz="2400" b="1">
                <a:latin typeface="楷体" panose="02010609060101010101" charset="-122"/>
                <a:ea typeface="楷体" panose="02010609060101010101" charset="-122"/>
              </a:rPr>
              <a:t>如何加强君权？</a:t>
            </a:r>
            <a:endParaRPr lang="zh-CN" altLang="en-US" sz="2400" b="1">
              <a:latin typeface="楷体" panose="02010609060101010101" charset="-122"/>
              <a:ea typeface="楷体" panose="02010609060101010101" charset="-122"/>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3254">
                                            <p:txEl>
                                              <p:charRg st="7" end="18"/>
                                            </p:txEl>
                                          </p:spTgt>
                                        </p:tgtEl>
                                        <p:attrNameLst>
                                          <p:attrName>style.visibility</p:attrName>
                                        </p:attrNameLst>
                                      </p:cBhvr>
                                      <p:to>
                                        <p:strVal val="visible"/>
                                      </p:to>
                                    </p:set>
                                    <p:animEffect transition="in" filter="blinds(horizontal)">
                                      <p:cBhvr>
                                        <p:cTn id="7" dur="500"/>
                                        <p:tgtEl>
                                          <p:spTgt spid="53254">
                                            <p:txEl>
                                              <p:charRg st="7" end="18"/>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3254">
                                            <p:txEl>
                                              <p:charRg st="18" end="25"/>
                                            </p:txEl>
                                          </p:spTgt>
                                        </p:tgtEl>
                                        <p:attrNameLst>
                                          <p:attrName>style.visibility</p:attrName>
                                        </p:attrNameLst>
                                      </p:cBhvr>
                                      <p:to>
                                        <p:strVal val="visible"/>
                                      </p:to>
                                    </p:set>
                                    <p:animEffect transition="in" filter="wipe(down)">
                                      <p:cBhvr>
                                        <p:cTn id="12" dur="500"/>
                                        <p:tgtEl>
                                          <p:spTgt spid="53254">
                                            <p:txEl>
                                              <p:charRg st="18" end="2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3254">
                                            <p:txEl>
                                              <p:charRg st="25" end="41"/>
                                            </p:txEl>
                                          </p:spTgt>
                                        </p:tgtEl>
                                        <p:attrNameLst>
                                          <p:attrName>style.visibility</p:attrName>
                                        </p:attrNameLst>
                                      </p:cBhvr>
                                      <p:to>
                                        <p:strVal val="visible"/>
                                      </p:to>
                                    </p:set>
                                    <p:animEffect transition="in" filter="wipe(down)">
                                      <p:cBhvr>
                                        <p:cTn id="17" dur="500"/>
                                        <p:tgtEl>
                                          <p:spTgt spid="53254">
                                            <p:txEl>
                                              <p:charRg st="25" end="4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3254">
                                            <p:txEl>
                                              <p:charRg st="41" end="57"/>
                                            </p:txEl>
                                          </p:spTgt>
                                        </p:tgtEl>
                                        <p:attrNameLst>
                                          <p:attrName>style.visibility</p:attrName>
                                        </p:attrNameLst>
                                      </p:cBhvr>
                                      <p:to>
                                        <p:strVal val="visible"/>
                                      </p:to>
                                    </p:set>
                                    <p:animEffect transition="in" filter="wipe(down)">
                                      <p:cBhvr>
                                        <p:cTn id="22" dur="500"/>
                                        <p:tgtEl>
                                          <p:spTgt spid="53254">
                                            <p:txEl>
                                              <p:charRg st="41" end="5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3254">
                                            <p:txEl>
                                              <p:charRg st="57" end="64"/>
                                            </p:txEl>
                                          </p:spTgt>
                                        </p:tgtEl>
                                        <p:attrNameLst>
                                          <p:attrName>style.visibility</p:attrName>
                                        </p:attrNameLst>
                                      </p:cBhvr>
                                      <p:to>
                                        <p:strVal val="visible"/>
                                      </p:to>
                                    </p:set>
                                    <p:animEffect transition="in" filter="wipe(down)">
                                      <p:cBhvr>
                                        <p:cTn id="27" dur="500"/>
                                        <p:tgtEl>
                                          <p:spTgt spid="53254">
                                            <p:txEl>
                                              <p:charRg st="57" end="6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53254">
                                            <p:txEl>
                                              <p:charRg st="64" end="91"/>
                                            </p:txEl>
                                          </p:spTgt>
                                        </p:tgtEl>
                                        <p:attrNameLst>
                                          <p:attrName>style.visibility</p:attrName>
                                        </p:attrNameLst>
                                      </p:cBhvr>
                                      <p:to>
                                        <p:strVal val="visible"/>
                                      </p:to>
                                    </p:set>
                                    <p:animEffect transition="in" filter="wipe(down)">
                                      <p:cBhvr>
                                        <p:cTn id="32" dur="500"/>
                                        <p:tgtEl>
                                          <p:spTgt spid="53254">
                                            <p:txEl>
                                              <p:charRg st="64" end="9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53254">
                                            <p:txEl>
                                              <p:charRg st="91" end="104"/>
                                            </p:txEl>
                                          </p:spTgt>
                                        </p:tgtEl>
                                        <p:attrNameLst>
                                          <p:attrName>style.visibility</p:attrName>
                                        </p:attrNameLst>
                                      </p:cBhvr>
                                      <p:to>
                                        <p:strVal val="visible"/>
                                      </p:to>
                                    </p:set>
                                    <p:animEffect transition="in" filter="wipe(down)">
                                      <p:cBhvr>
                                        <p:cTn id="37" dur="500"/>
                                        <p:tgtEl>
                                          <p:spTgt spid="53254">
                                            <p:txEl>
                                              <p:charRg st="91" end="10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SLIDE_BK_DARK_LIGHT" val="2"/>
  <p:tag name="KSO_WM_UNIT_BK_DARK_LIGHT" val="2"/>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SLIDE_BK_DARK_LIGHT" val="2"/>
  <p:tag name="KSO_WM_UNIT_BK_DARK_LIGHT" val="2"/>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SLIDE_BACKGROUND_TYPE" val="bottomTop"/>
  <p:tag name="KSO_WM_SLIDE_BK_DARK_LIGHT" val="2"/>
  <p:tag name="KSO_WM_UNIT_BK_DARK_LIGHT" val="2"/>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TYPE" val="belt"/>
  <p:tag name="KSO_WM_SLIDE_BK_DARK_LIGHT" val="2"/>
  <p:tag name="KSO_WM_UNIT_BK_DARK_LIGHT" val="2"/>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94"/>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94"/>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84.xml><?xml version="1.0" encoding="utf-8"?>
<p:tagLst xmlns:p="http://schemas.openxmlformats.org/presentationml/2006/main">
  <p:tag name="KSO_WM_TEMPLATE_SUBCATEGORY" val="0"/>
  <p:tag name="KSO_WM_TEMPLATE_MASTER_TYPE" val="1"/>
  <p:tag name="KSO_WM_TEMPLATE_COLOR_TYPE" val="1"/>
  <p:tag name="KSO_WM_TEMPLATE_MASTER_THUMB_INDEX" val="12"/>
  <p:tag name="KSO_WM_UNIT_SHOW_EDIT_AREA_INDICATION" val="0"/>
  <p:tag name="KSO_WM_TAG_VERSION" val="1.0"/>
  <p:tag name="KSO_WM_BEAUTIFY_FLAG" val="#wm#"/>
  <p:tag name="KSO_WM_TEMPLATE_CATEGORY" val="custom"/>
  <p:tag name="KSO_WM_TEMPLATE_INDEX" val="20202594"/>
  <p:tag name="KSO_WM_TEMPLATE_THUMBS_INDEX" val="1、4、9、10、11、12、13、14、15、16、17、18"/>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4"/>
  <p:tag name="KSO_WM_UNIT_LAYERLEVEL" val="1"/>
  <p:tag name="KSO_WM_TAG_VERSION" val="1.0"/>
  <p:tag name="KSO_WM_BEAUTIFY_FLAG" val="#wm#"/>
  <p:tag name="KSO_WM_SLIDE_BACKGROUND_MASK_FLAG" val="1"/>
  <p:tag name="KSO_WM_UNIT_TYPE" val="y"/>
  <p:tag name="KSO_WM_UNIT_INDEX" val="4"/>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3"/>
  <p:tag name="KSO_WM_UNIT_LAYERLEVEL" val="1"/>
  <p:tag name="KSO_WM_TAG_VERSION" val="1.0"/>
  <p:tag name="KSO_WM_BEAUTIFY_FLAG" val="#wm#"/>
  <p:tag name="KSO_WM_SLIDE_BACKGROUND_MASK_FLAG" val="1"/>
  <p:tag name="KSO_WM_UNIT_TYPE" val="y"/>
  <p:tag name="KSO_WM_UNIT_INDEX" val="3"/>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SLIDE_BACKGROUND_MASK_FLAG" val="1"/>
  <p:tag name="KSO_WM_UNIT_TYPE" val="y"/>
  <p:tag name="KSO_WM_UNIT_INDEX" val="2"/>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SLIDE_BACKGROUND_MASK_FLAG" val="1"/>
  <p:tag name="KSO_WM_UNIT_TYPE" val="y"/>
  <p:tag name="KSO_WM_UNIT_INDEX" val="1"/>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SLIDE_BK_DARK_LIGHT" val="2"/>
  <p:tag name="KSO_WM_UNIT_BK_DARK_LIGHT" val="2"/>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SLIDE_BK_DARK_LIGHT" val="2"/>
  <p:tag name="KSO_WM_UNIT_BK_DARK_LIGHT" val="2"/>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SLIDE_BACKGROUND_TYPE" val="bottomTop"/>
  <p:tag name="KSO_WM_SLIDE_BK_DARK_LIGHT" val="2"/>
  <p:tag name="KSO_WM_UNIT_BK_DARK_LIGHT" val="2"/>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TYPE" val="belt"/>
  <p:tag name="KSO_WM_SLIDE_BK_DARK_LIGHT" val="2"/>
  <p:tag name="KSO_WM_UNIT_BK_DARK_LIGHT" val="2"/>
</p:tagLst>
</file>

<file path=ppt/tags/tag3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94"/>
</p:tagLst>
</file>

<file path=ppt/tags/tag3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94"/>
</p:tagLst>
</file>

<file path=ppt/tags/tag3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17.xml><?xml version="1.0" encoding="utf-8"?>
<p:tagLst xmlns:p="http://schemas.openxmlformats.org/presentationml/2006/main">
  <p:tag name="KSO_WM_TEMPLATE_SUBCATEGORY" val="0"/>
  <p:tag name="KSO_WM_TEMPLATE_MASTER_TYPE" val="1"/>
  <p:tag name="KSO_WM_TEMPLATE_COLOR_TYPE" val="1"/>
  <p:tag name="KSO_WM_TEMPLATE_MASTER_THUMB_INDEX" val="12"/>
  <p:tag name="KSO_WM_UNIT_SHOW_EDIT_AREA_INDICATION" val="0"/>
  <p:tag name="KSO_WM_TAG_VERSION" val="1.0"/>
  <p:tag name="KSO_WM_BEAUTIFY_FLAG" val="#wm#"/>
  <p:tag name="KSO_WM_TEMPLATE_CATEGORY" val="custom"/>
  <p:tag name="KSO_WM_TEMPLATE_INDEX" val="20202594"/>
  <p:tag name="KSO_WM_TEMPLATE_THUMBS_INDEX" val="1、4、9、10、11、12、13、14、15、16、17、18"/>
</p:tagLst>
</file>

<file path=ppt/tags/tag3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4"/>
  <p:tag name="KSO_WM_UNIT_LAYERLEVEL" val="1"/>
  <p:tag name="KSO_WM_TAG_VERSION" val="1.0"/>
  <p:tag name="KSO_WM_BEAUTIFY_FLAG" val="#wm#"/>
  <p:tag name="KSO_WM_SLIDE_BACKGROUND_MASK_FLAG" val="1"/>
  <p:tag name="KSO_WM_UNIT_TYPE" val="y"/>
  <p:tag name="KSO_WM_UNIT_INDEX" val="4"/>
</p:tagLst>
</file>

<file path=ppt/tags/tag3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3"/>
  <p:tag name="KSO_WM_UNIT_LAYERLEVEL" val="1"/>
  <p:tag name="KSO_WM_TAG_VERSION" val="1.0"/>
  <p:tag name="KSO_WM_BEAUTIFY_FLAG" val="#wm#"/>
  <p:tag name="KSO_WM_SLIDE_BACKGROUND_MASK_FLAG" val="1"/>
  <p:tag name="KSO_WM_UNIT_TYPE" val="y"/>
  <p:tag name="KSO_WM_UNIT_INDEX" val="3"/>
</p:tagLst>
</file>

<file path=ppt/tags/tag3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SLIDE_BACKGROUND_MASK_FLAG" val="1"/>
  <p:tag name="KSO_WM_UNIT_TYPE" val="y"/>
  <p:tag name="KSO_WM_UNIT_INDEX" val="2"/>
</p:tagLst>
</file>

<file path=ppt/tags/tag3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SLIDE_BACKGROUND_MASK_FLAG" val="1"/>
  <p:tag name="KSO_WM_UNIT_TYPE" val="y"/>
  <p:tag name="KSO_WM_UNIT_INDEX" val="1"/>
</p:tagLst>
</file>

<file path=ppt/tags/tag3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4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4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4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SLIDE_BK_DARK_LIGHT" val="2"/>
  <p:tag name="KSO_WM_UNIT_BK_DARK_LIGHT" val="2"/>
</p:tagLst>
</file>

<file path=ppt/tags/tag4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4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4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4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4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4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4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Lst>
</file>

<file path=ppt/tags/tag4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4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4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4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4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4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SLIDE_BK_DARK_LIGHT" val="2"/>
  <p:tag name="KSO_WM_UNIT_BK_DARK_LIGHT" val="2"/>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SLIDE_BACKGROUND_TYPE" val="bottomTop"/>
  <p:tag name="KSO_WM_SLIDE_BK_DARK_LIGHT" val="2"/>
  <p:tag name="KSO_WM_UNIT_BK_DARK_LIGHT" val="2"/>
</p:tagLst>
</file>

<file path=ppt/tags/tag4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Lst>
</file>

<file path=ppt/tags/tag4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TYPE" val="belt"/>
  <p:tag name="KSO_WM_SLIDE_BK_DARK_LIGHT" val="2"/>
  <p:tag name="KSO_WM_UNIT_BK_DARK_LIGHT" val="2"/>
</p:tagLst>
</file>

<file path=ppt/tags/tag4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4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4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4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4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4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4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94"/>
</p:tagLst>
</file>

<file path=ppt/tags/tag4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94"/>
</p:tagLst>
</file>

<file path=ppt/tags/tag4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50.xml><?xml version="1.0" encoding="utf-8"?>
<p:tagLst xmlns:p="http://schemas.openxmlformats.org/presentationml/2006/main">
  <p:tag name="KSO_WM_TEMPLATE_SUBCATEGORY" val="0"/>
  <p:tag name="KSO_WM_TEMPLATE_MASTER_TYPE" val="1"/>
  <p:tag name="KSO_WM_TEMPLATE_COLOR_TYPE" val="1"/>
  <p:tag name="KSO_WM_TEMPLATE_MASTER_THUMB_INDEX" val="12"/>
  <p:tag name="KSO_WM_UNIT_SHOW_EDIT_AREA_INDICATION" val="0"/>
  <p:tag name="KSO_WM_TAG_VERSION" val="1.0"/>
  <p:tag name="KSO_WM_BEAUTIFY_FLAG" val="#wm#"/>
  <p:tag name="KSO_WM_TEMPLATE_CATEGORY" val="custom"/>
  <p:tag name="KSO_WM_TEMPLATE_INDEX" val="20202594"/>
  <p:tag name="KSO_WM_TEMPLATE_THUMBS_INDEX" val="1、4、9、10、11、12、13、14、15、16、17、18"/>
</p:tagLst>
</file>

<file path=ppt/tags/tag4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4"/>
  <p:tag name="KSO_WM_UNIT_LAYERLEVEL" val="1"/>
  <p:tag name="KSO_WM_TAG_VERSION" val="1.0"/>
  <p:tag name="KSO_WM_BEAUTIFY_FLAG" val="#wm#"/>
  <p:tag name="KSO_WM_SLIDE_BACKGROUND_MASK_FLAG" val="1"/>
  <p:tag name="KSO_WM_UNIT_TYPE" val="y"/>
  <p:tag name="KSO_WM_UNIT_INDEX" val="4"/>
</p:tagLst>
</file>

<file path=ppt/tags/tag4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3"/>
  <p:tag name="KSO_WM_UNIT_LAYERLEVEL" val="1"/>
  <p:tag name="KSO_WM_TAG_VERSION" val="1.0"/>
  <p:tag name="KSO_WM_BEAUTIFY_FLAG" val="#wm#"/>
  <p:tag name="KSO_WM_SLIDE_BACKGROUND_MASK_FLAG" val="1"/>
  <p:tag name="KSO_WM_UNIT_TYPE" val="y"/>
  <p:tag name="KSO_WM_UNIT_INDEX" val="3"/>
</p:tagLst>
</file>

<file path=ppt/tags/tag4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SLIDE_BACKGROUND_MASK_FLAG" val="1"/>
  <p:tag name="KSO_WM_UNIT_TYPE" val="y"/>
  <p:tag name="KSO_WM_UNIT_INDEX" val="2"/>
</p:tagLst>
</file>

<file path=ppt/tags/tag4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SLIDE_BACKGROUND_MASK_FLAG" val="1"/>
  <p:tag name="KSO_WM_UNIT_TYPE" val="y"/>
  <p:tag name="KSO_WM_UNIT_INDEX" val="1"/>
</p:tagLst>
</file>

<file path=ppt/tags/tag4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6.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96581"/>
</p:tagLst>
</file>

<file path=ppt/tags/tag4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7.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96581"/>
</p:tagLst>
</file>

<file path=ppt/tags/tag4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p="http://schemas.openxmlformats.org/presentationml/2006/main">
  <p:tag name="KSO_WM_TEMPLATE_THUMBS_INDEX" val="1"/>
  <p:tag name="KSO_WM_TEMPLATE_TOPIC_ID" val="2869567"/>
  <p:tag name="KSO_WM_TEMPLATE_OUTLINE_ID" val="15"/>
  <p:tag name="KSO_WM_TEMPLATE_SCENE_ID" val="1"/>
  <p:tag name="KSO_WM_TEMPLATE_JOB_ID" val="2"/>
  <p:tag name="KSO_WM_TEMPLATE_TOPIC_DEFAULT" val="1"/>
  <p:tag name="KSO_WM_TEMPLATE_SUBCATEGORY" val="0"/>
  <p:tag name="KSO_WM_TAG_VERSION" val="1.0"/>
  <p:tag name="KSO_WM_BEAUTIFY_FLAG" val="#wm#"/>
  <p:tag name="KSO_WM_TEMPLATE_CATEGORY" val="custom"/>
  <p:tag name="KSO_WM_TEMPLATE_INDEX" val="20196581"/>
</p:tagLst>
</file>

<file path=ppt/tags/tag5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5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5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SLIDE_BK_DARK_LIGHT" val="2"/>
  <p:tag name="KSO_WM_UNIT_BK_DARK_LIGHT" val="2"/>
</p:tagLst>
</file>

<file path=ppt/tags/tag5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4"/>
  <p:tag name="KSO_WM_UNIT_LAYERLEVEL" val="1"/>
  <p:tag name="KSO_WM_TAG_VERSION" val="1.0"/>
  <p:tag name="KSO_WM_BEAUTIFY_FLAG" val="#wm#"/>
  <p:tag name="KSO_WM_SLIDE_BACKGROUND_MASK_FLAG" val="1"/>
  <p:tag name="KSO_WM_UNIT_TYPE" val="y"/>
  <p:tag name="KSO_WM_UNIT_INDEX" val="4"/>
</p:tagLst>
</file>

<file path=ppt/tags/tag5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Lst>
</file>

<file path=ppt/tags/tag5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5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5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3"/>
  <p:tag name="KSO_WM_UNIT_LAYERLEVEL" val="1"/>
  <p:tag name="KSO_WM_TAG_VERSION" val="1.0"/>
  <p:tag name="KSO_WM_BEAUTIFY_FLAG" val="#wm#"/>
  <p:tag name="KSO_WM_SLIDE_BACKGROUND_MASK_FLAG" val="1"/>
  <p:tag name="KSO_WM_UNIT_TYPE" val="y"/>
  <p:tag name="KSO_WM_UNIT_INDEX" val="3"/>
</p:tagLst>
</file>

<file path=ppt/tags/tag5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5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5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SLIDE_BK_DARK_LIGHT" val="2"/>
  <p:tag name="KSO_WM_UNIT_BK_DARK_LIGHT" val="2"/>
</p:tagLst>
</file>

<file path=ppt/tags/tag5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5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5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5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5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5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SLIDE_BACKGROUND_TYPE" val="bottomTop"/>
  <p:tag name="KSO_WM_SLIDE_BK_DARK_LIGHT" val="2"/>
  <p:tag name="KSO_WM_UNIT_BK_DARK_LIGHT" val="2"/>
</p:tagLst>
</file>

<file path=ppt/tags/tag5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SLIDE_BACKGROUND_MASK_FLAG" val="1"/>
  <p:tag name="KSO_WM_UNIT_TYPE" val="y"/>
  <p:tag name="KSO_WM_UNIT_INDEX" val="2"/>
</p:tagLst>
</file>

<file path=ppt/tags/tag5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5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5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5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5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Lst>
</file>

<file path=ppt/tags/tag5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5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5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5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5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SLIDE_BACKGROUND_MASK_FLAG" val="1"/>
  <p:tag name="KSO_WM_UNIT_TYPE" val="y"/>
  <p:tag name="KSO_WM_UNIT_INDEX" val="1"/>
</p:tagLst>
</file>

<file path=ppt/tags/tag5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TYPE" val="belt"/>
  <p:tag name="KSO_WM_SLIDE_BK_DARK_LIGHT" val="2"/>
  <p:tag name="KSO_WM_UNIT_BK_DARK_LIGHT" val="2"/>
</p:tagLst>
</file>

<file path=ppt/tags/tag5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94"/>
</p:tagLst>
</file>

<file path=ppt/tags/tag5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94"/>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5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83.xml><?xml version="1.0" encoding="utf-8"?>
<p:tagLst xmlns:p="http://schemas.openxmlformats.org/presentationml/2006/main">
  <p:tag name="KSO_WM_TEMPLATE_SUBCATEGORY" val="0"/>
  <p:tag name="KSO_WM_TEMPLATE_MASTER_TYPE" val="1"/>
  <p:tag name="KSO_WM_TEMPLATE_COLOR_TYPE" val="1"/>
  <p:tag name="KSO_WM_TEMPLATE_MASTER_THUMB_INDEX" val="12"/>
  <p:tag name="KSO_WM_UNIT_SHOW_EDIT_AREA_INDICATION" val="0"/>
  <p:tag name="KSO_WM_TAG_VERSION" val="1.0"/>
  <p:tag name="KSO_WM_BEAUTIFY_FLAG" val="#wm#"/>
  <p:tag name="KSO_WM_TEMPLATE_CATEGORY" val="custom"/>
  <p:tag name="KSO_WM_TEMPLATE_INDEX" val="20202594"/>
  <p:tag name="KSO_WM_TEMPLATE_THUMBS_INDEX" val="1、4、9、10、11、12、13、14、15、16、17、18"/>
</p:tagLst>
</file>

<file path=ppt/tags/tag584.xml><?xml version="1.0" encoding="utf-8"?>
<p:tagLst xmlns:p="http://schemas.openxmlformats.org/presentationml/2006/main">
  <p:tag name="KSO_WM_BEAUTIFY_FLAG" val="#wm#"/>
  <p:tag name="KSO_WM_TEMPLATE_CATEGORY" val="custom"/>
  <p:tag name="KSO_WM_TEMPLATE_INDEX" val="20202594"/>
  <p:tag name="KSO_WM_SPECIAL_SOURCE" val="bdnull"/>
</p:tagLst>
</file>

<file path=ppt/tags/tag585.xml><?xml version="1.0" encoding="utf-8"?>
<p:tagLst xmlns:p="http://schemas.openxmlformats.org/presentationml/2006/main">
  <p:tag name="KSO_WM_SLIDE_ID" val="custom20202594_7"/>
  <p:tag name="KSO_WM_SLIDE_TYPE" val="text"/>
  <p:tag name="KSO_WM_SLIDE_SUBTYPE" val="diag"/>
  <p:tag name="KSO_WM_SLIDE_ITEM_CNT" val="2"/>
  <p:tag name="KSO_WM_SLIDE_INDEX" val="7"/>
  <p:tag name="KSO_WM_SLIDE_SIZE" val="399.4*255.45"/>
  <p:tag name="KSO_WM_SLIDE_POSITION" val="280.325*175.25"/>
  <p:tag name="KSO_WM_TAG_VERSION" val="1.0"/>
  <p:tag name="KSO_WM_BEAUTIFY_FLAG" val="#wm#"/>
  <p:tag name="KSO_WM_TEMPLATE_CATEGORY" val="custom"/>
  <p:tag name="KSO_WM_TEMPLATE_INDEX" val="20202594"/>
  <p:tag name="KSO_WM_SLIDE_LAYOUT" val="a_l"/>
  <p:tag name="KSO_WM_SLIDE_LAYOUT_CNT" val="1_1"/>
  <p:tag name="KSO_WM_SLIDE_COLORSCHEME_VERSION" val="3.2"/>
  <p:tag name="KSO_WM_TEMPLATE_SUBCATEGORY" val="0"/>
  <p:tag name="KSO_WM_TEMPLATE_MASTER_TYPE" val="1"/>
  <p:tag name="KSO_WM_TEMPLATE_COLOR_TYPE" val="1"/>
  <p:tag name="KSO_WM_DIAGRAM_GROUP_CODE" val="l1-2"/>
  <p:tag name="KSO_WM_SLIDE_DIAGTYPE" val="l"/>
  <p:tag name="KSO_WM_SPECIAL_SOURCE" val="bdnull"/>
</p:tagLst>
</file>

<file path=ppt/tags/tag586.xml><?xml version="1.0" encoding="utf-8"?>
<p:tagLst xmlns:p="http://schemas.openxmlformats.org/presentationml/2006/main">
  <p:tag name="KSO_WM_BEAUTIFY_FLAG" val="#wm#"/>
  <p:tag name="KSO_WM_TEMPLATE_CATEGORY" val="custom"/>
  <p:tag name="KSO_WM_TEMPLATE_INDEX" val="20202594"/>
  <p:tag name="KSO_WM_SPECIAL_SOURCE" val="bdnull"/>
</p:tagLst>
</file>

<file path=ppt/tags/tag587.xml><?xml version="1.0" encoding="utf-8"?>
<p:tagLst xmlns:p="http://schemas.openxmlformats.org/presentationml/2006/main">
  <p:tag name="KSO_WM_BEAUTIFY_FLAG" val="#wm#"/>
  <p:tag name="KSO_WM_TEMPLATE_CATEGORY" val="custom"/>
  <p:tag name="KSO_WM_TEMPLATE_INDEX" val="20202594"/>
  <p:tag name="KSO_WM_SPECIAL_SOURCE" val="bdnull"/>
</p:tagLst>
</file>

<file path=ppt/tags/tag588.xml><?xml version="1.0" encoding="utf-8"?>
<p:tagLst xmlns:p="http://schemas.openxmlformats.org/presentationml/2006/main">
  <p:tag name="KSO_WM_UNIT_TABLE_BEAUTIFY" val="smartTable{e688a698-802d-4437-b2dc-3d35fde88c7d}"/>
</p:tagLst>
</file>

<file path=ppt/tags/tag589.xml><?xml version="1.0" encoding="utf-8"?>
<p:tagLst xmlns:p="http://schemas.openxmlformats.org/presentationml/2006/main">
  <p:tag name="KSO_WM_BEAUTIFY_FLAG" val="#wm#"/>
  <p:tag name="KSO_WM_TEMPLATE_CATEGORY" val="custom"/>
  <p:tag name="KSO_WM_TEMPLATE_INDEX" val="20202594"/>
  <p:tag name="KSO_WM_SPECIAL_SOURCE" val="bdnull"/>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590.xml><?xml version="1.0" encoding="utf-8"?>
<p:tagLst xmlns:p="http://schemas.openxmlformats.org/presentationml/2006/main">
  <p:tag name="AS_UNIQUEID" val="362"/>
</p:tagLst>
</file>

<file path=ppt/tags/tag591.xml><?xml version="1.0" encoding="utf-8"?>
<p:tagLst xmlns:p="http://schemas.openxmlformats.org/presentationml/2006/main">
  <p:tag name="AS_UNIQUEID" val="363"/>
</p:tagLst>
</file>

<file path=ppt/tags/tag592.xml><?xml version="1.0" encoding="utf-8"?>
<p:tagLst xmlns:p="http://schemas.openxmlformats.org/presentationml/2006/main">
  <p:tag name="KSO_WM_BEAUTIFY_FLAG" val="#wm#"/>
  <p:tag name="KSO_WM_TEMPLATE_CATEGORY" val="custom"/>
  <p:tag name="KSO_WM_TEMPLATE_INDEX" val="20202594"/>
  <p:tag name="KSO_WM_SPECIAL_SOURCE" val="bdnull"/>
</p:tagLst>
</file>

<file path=ppt/tags/tag593.xml><?xml version="1.0" encoding="utf-8"?>
<p:tagLst xmlns:p="http://schemas.openxmlformats.org/presentationml/2006/main">
  <p:tag name="KSO_WM_BEAUTIFY_FLAG" val="#wm#"/>
  <p:tag name="KSO_WM_TEMPLATE_CATEGORY" val="custom"/>
  <p:tag name="KSO_WM_TEMPLATE_INDEX" val="20202594"/>
  <p:tag name="KSO_WM_SPECIAL_SOURCE" val="bdnull"/>
</p:tagLst>
</file>

<file path=ppt/tags/tag594.xml><?xml version="1.0" encoding="utf-8"?>
<p:tagLst xmlns:p="http://schemas.openxmlformats.org/presentationml/2006/main">
  <p:tag name="KSO_WM_BEAUTIFY_FLAG" val="#wm#"/>
  <p:tag name="KSO_WM_TEMPLATE_CATEGORY" val="custom"/>
  <p:tag name="KSO_WM_TEMPLATE_INDEX" val="20202594"/>
  <p:tag name="KSO_WM_SPECIAL_SOURCE" val="bdnull"/>
</p:tagLst>
</file>

<file path=ppt/tags/tag595.xml><?xml version="1.0" encoding="utf-8"?>
<p:tagLst xmlns:p="http://schemas.openxmlformats.org/presentationml/2006/main">
  <p:tag name="KSO_WM_BEAUTIFY_FLAG" val="#wm#"/>
  <p:tag name="KSO_WM_TEMPLATE_CATEGORY" val="custom"/>
  <p:tag name="KSO_WM_TEMPLATE_INDEX" val="20202594"/>
  <p:tag name="KSO_WM_SPECIAL_SOURCE" val="bdnull"/>
</p:tagLst>
</file>

<file path=ppt/tags/tag596.xml><?xml version="1.0" encoding="utf-8"?>
<p:tagLst xmlns:p="http://schemas.openxmlformats.org/presentationml/2006/main">
  <p:tag name="KSO_WM_BEAUTIFY_FLAG" val="#wm#"/>
  <p:tag name="KSO_WM_TEMPLATE_CATEGORY" val="custom"/>
  <p:tag name="KSO_WM_TEMPLATE_INDEX" val="20202594"/>
  <p:tag name="KSO_WM_SPECIAL_SOURCE" val="bdnull"/>
</p:tagLst>
</file>

<file path=ppt/tags/tag597.xml><?xml version="1.0" encoding="utf-8"?>
<p:tagLst xmlns:p="http://schemas.openxmlformats.org/presentationml/2006/main">
  <p:tag name="KSO_WM_BEAUTIFY_FLAG" val="#wm#"/>
  <p:tag name="KSO_WM_TEMPLATE_CATEGORY" val="custom"/>
  <p:tag name="KSO_WM_TEMPLATE_INDEX" val="20202594"/>
  <p:tag name="KSO_WM_SPECIAL_SOURCE" val="bdnull"/>
</p:tagLst>
</file>

<file path=ppt/tags/tag598.xml><?xml version="1.0" encoding="utf-8"?>
<p:tagLst xmlns:p="http://schemas.openxmlformats.org/presentationml/2006/main">
  <p:tag name="KSO_WM_BEAUTIFY_FLAG" val="#wm#"/>
  <p:tag name="KSO_WM_TEMPLATE_CATEGORY" val="custom"/>
  <p:tag name="KSO_WM_TEMPLATE_INDEX" val="20202594"/>
  <p:tag name="KSO_WM_SPECIAL_SOURCE" val="bdnull"/>
</p:tagLst>
</file>

<file path=ppt/tags/tag599.xml><?xml version="1.0" encoding="utf-8"?>
<p:tagLst xmlns:p="http://schemas.openxmlformats.org/presentationml/2006/main">
  <p:tag name="KSO_WM_BEAUTIFY_FLAG" val="#wm#"/>
  <p:tag name="KSO_WM_TEMPLATE_CATEGORY" val="custom"/>
  <p:tag name="KSO_WM_TEMPLATE_INDEX" val="20202594"/>
  <p:tag name="KSO_WM_SPECIAL_SOURCE" val="bdnull"/>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00.xml><?xml version="1.0" encoding="utf-8"?>
<p:tagLst xmlns:p="http://schemas.openxmlformats.org/presentationml/2006/main">
  <p:tag name="KSO_WM_BEAUTIFY_FLAG" val="#wm#"/>
  <p:tag name="KSO_WM_TEMPLATE_CATEGORY" val="custom"/>
  <p:tag name="KSO_WM_TEMPLATE_INDEX" val="20202594"/>
  <p:tag name="KSO_WM_SPECIAL_SOURCE" val="bdnull"/>
</p:tagLst>
</file>

<file path=ppt/tags/tag601.xml><?xml version="1.0" encoding="utf-8"?>
<p:tagLst xmlns:p="http://schemas.openxmlformats.org/presentationml/2006/main">
  <p:tag name="KSO_WM_BEAUTIFY_FLAG" val="#wm#"/>
  <p:tag name="KSO_WM_TEMPLATE_CATEGORY" val="custom"/>
  <p:tag name="KSO_WM_TEMPLATE_INDEX" val="20202594"/>
  <p:tag name="KSO_WM_SPECIAL_SOURCE" val="bdnull"/>
</p:tagLst>
</file>

<file path=ppt/tags/tag602.xml><?xml version="1.0" encoding="utf-8"?>
<p:tagLst xmlns:p="http://schemas.openxmlformats.org/presentationml/2006/main">
  <p:tag name="KSO_WM_BEAUTIFY_FLAG" val="#wm#"/>
  <p:tag name="KSO_WM_TEMPLATE_CATEGORY" val="custom"/>
  <p:tag name="KSO_WM_TEMPLATE_INDEX" val="20202594"/>
  <p:tag name="KSO_WM_SPECIAL_SOURCE" val="bdnull"/>
</p:tagLst>
</file>

<file path=ppt/tags/tag603.xml><?xml version="1.0" encoding="utf-8"?>
<p:tagLst xmlns:p="http://schemas.openxmlformats.org/presentationml/2006/main">
  <p:tag name="KSO_WM_BEAUTIFY_FLAG" val="#wm#"/>
  <p:tag name="KSO_WM_TEMPLATE_CATEGORY" val="custom"/>
  <p:tag name="KSO_WM_TEMPLATE_INDEX" val="20202594"/>
  <p:tag name="KSO_WM_SPECIAL_SOURCE" val="bdnull"/>
</p:tagLst>
</file>

<file path=ppt/tags/tag604.xml><?xml version="1.0" encoding="utf-8"?>
<p:tagLst xmlns:p="http://schemas.openxmlformats.org/presentationml/2006/main">
  <p:tag name="KSO_WM_BEAUTIFY_FLAG" val="#wm#"/>
  <p:tag name="KSO_WM_TEMPLATE_CATEGORY" val="custom"/>
  <p:tag name="KSO_WM_TEMPLATE_INDEX" val="20202594"/>
  <p:tag name="KSO_WM_SPECIAL_SOURCE" val="bdnull"/>
</p:tagLst>
</file>

<file path=ppt/tags/tag605.xml><?xml version="1.0" encoding="utf-8"?>
<p:tagLst xmlns:p="http://schemas.openxmlformats.org/presentationml/2006/main">
  <p:tag name="KSO_WM_BEAUTIFY_FLAG" val="#wm#"/>
  <p:tag name="KSO_WM_TEMPLATE_CATEGORY" val="custom"/>
  <p:tag name="KSO_WM_TEMPLATE_INDEX" val="20202594"/>
  <p:tag name="KSO_WM_SPECIAL_SOURCE" val="bdnull"/>
</p:tagLst>
</file>

<file path=ppt/tags/tag606.xml><?xml version="1.0" encoding="utf-8"?>
<p:tagLst xmlns:p="http://schemas.openxmlformats.org/presentationml/2006/main">
  <p:tag name="AS_UNIQUEID" val="145"/>
</p:tagLst>
</file>

<file path=ppt/tags/tag607.xml><?xml version="1.0" encoding="utf-8"?>
<p:tagLst xmlns:p="http://schemas.openxmlformats.org/presentationml/2006/main">
  <p:tag name="KSO_WM_BEAUTIFY_FLAG" val="#wm#"/>
  <p:tag name="KSO_WM_TEMPLATE_CATEGORY" val="custom"/>
  <p:tag name="KSO_WM_TEMPLATE_INDEX" val="20202594"/>
  <p:tag name="KSO_WM_SPECIAL_SOURCE" val="bdnull"/>
</p:tagLst>
</file>

<file path=ppt/tags/tag608.xml><?xml version="1.0" encoding="utf-8"?>
<p:tagLst xmlns:p="http://schemas.openxmlformats.org/presentationml/2006/main">
  <p:tag name="KSO_WM_BEAUTIFY_FLAG" val="#wm#"/>
  <p:tag name="KSO_WM_TEMPLATE_CATEGORY" val="custom"/>
  <p:tag name="KSO_WM_TEMPLATE_INDEX" val="20202594"/>
  <p:tag name="KSO_WM_SPECIAL_SOURCE" val="bdnull"/>
</p:tagLst>
</file>

<file path=ppt/tags/tag609.xml><?xml version="1.0" encoding="utf-8"?>
<p:tagLst xmlns:p="http://schemas.openxmlformats.org/presentationml/2006/main">
  <p:tag name="AS_UNIQUEID" val="205"/>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10.xml><?xml version="1.0" encoding="utf-8"?>
<p:tagLst xmlns:p="http://schemas.openxmlformats.org/presentationml/2006/main">
  <p:tag name="KSO_WM_BEAUTIFY_FLAG" val="#wm#"/>
  <p:tag name="KSO_WM_TEMPLATE_CATEGORY" val="custom"/>
  <p:tag name="KSO_WM_TEMPLATE_INDEX" val="20202594"/>
  <p:tag name="KSO_WM_SPECIAL_SOURCE" val="bdnull"/>
</p:tagLst>
</file>

<file path=ppt/tags/tag611.xml><?xml version="1.0" encoding="utf-8"?>
<p:tagLst xmlns:p="http://schemas.openxmlformats.org/presentationml/2006/main">
  <p:tag name="KSO_WM_BEAUTIFY_FLAG" val="#wm#"/>
  <p:tag name="KSO_WM_TEMPLATE_CATEGORY" val="custom"/>
  <p:tag name="KSO_WM_TEMPLATE_INDEX" val="20202594"/>
  <p:tag name="KSO_WM_SPECIAL_SOURCE" val="bdnull"/>
</p:tagLst>
</file>

<file path=ppt/tags/tag612.xml><?xml version="1.0" encoding="utf-8"?>
<p:tagLst xmlns:p="http://schemas.openxmlformats.org/presentationml/2006/main">
  <p:tag name="KSO_WM_BEAUTIFY_FLAG" val="#wm#"/>
  <p:tag name="KSO_WM_TEMPLATE_CATEGORY" val="custom"/>
  <p:tag name="KSO_WM_TEMPLATE_INDEX" val="20202594"/>
  <p:tag name="KSO_WM_SPECIAL_SOURCE" val="bdnull"/>
</p:tagLst>
</file>

<file path=ppt/tags/tag613.xml><?xml version="1.0" encoding="utf-8"?>
<p:tagLst xmlns:p="http://schemas.openxmlformats.org/presentationml/2006/main">
  <p:tag name="KSO_WM_BEAUTIFY_FLAG" val="#wm#"/>
  <p:tag name="KSO_WM_TEMPLATE_CATEGORY" val="custom"/>
  <p:tag name="KSO_WM_TEMPLATE_INDEX" val="20202594"/>
  <p:tag name="KSO_WM_SPECIAL_SOURCE" val="bdnull"/>
</p:tagLst>
</file>

<file path=ppt/tags/tag614.xml><?xml version="1.0" encoding="utf-8"?>
<p:tagLst xmlns:p="http://schemas.openxmlformats.org/presentationml/2006/main">
  <p:tag name="KSO_WM_BEAUTIFY_FLAG" val="#wm#"/>
  <p:tag name="KSO_WM_TEMPLATE_CATEGORY" val="custom"/>
  <p:tag name="KSO_WM_TEMPLATE_INDEX" val="20202594"/>
  <p:tag name="KSO_WM_SPECIAL_SOURCE" val="bdnull"/>
</p:tagLst>
</file>

<file path=ppt/tags/tag615.xml><?xml version="1.0" encoding="utf-8"?>
<p:tagLst xmlns:p="http://schemas.openxmlformats.org/presentationml/2006/main">
  <p:tag name="KSO_WM_BEAUTIFY_FLAG" val="#wm#"/>
  <p:tag name="KSO_WM_TEMPLATE_CATEGORY" val="custom"/>
  <p:tag name="KSO_WM_TEMPLATE_INDEX" val="20202594"/>
  <p:tag name="KSO_WM_SPECIAL_SOURCE" val="bdnull"/>
</p:tagLst>
</file>

<file path=ppt/tags/tag616.xml><?xml version="1.0" encoding="utf-8"?>
<p:tagLst xmlns:p="http://schemas.openxmlformats.org/presentationml/2006/main">
  <p:tag name="KSO_WM_BEAUTIFY_FLAG" val="#wm#"/>
  <p:tag name="KSO_WM_TEMPLATE_CATEGORY" val="custom"/>
  <p:tag name="KSO_WM_TEMPLATE_INDEX" val="20202594"/>
  <p:tag name="KSO_WM_SPECIAL_SOURCE" val="bdnull"/>
</p:tagLst>
</file>

<file path=ppt/tags/tag617.xml><?xml version="1.0" encoding="utf-8"?>
<p:tagLst xmlns:p="http://schemas.openxmlformats.org/presentationml/2006/main">
  <p:tag name="KSO_WM_BEAUTIFY_FLAG" val="#wm#"/>
  <p:tag name="KSO_WM_TEMPLATE_CATEGORY" val="custom"/>
  <p:tag name="KSO_WM_TEMPLATE_INDEX" val="20202594"/>
  <p:tag name="KSO_WM_SPECIAL_SOURCE" val="bdnull"/>
</p:tagLst>
</file>

<file path=ppt/tags/tag618.xml><?xml version="1.0" encoding="utf-8"?>
<p:tagLst xmlns:p="http://schemas.openxmlformats.org/presentationml/2006/main">
  <p:tag name="KSO_WM_BEAUTIFY_FLAG" val="#wm#"/>
  <p:tag name="KSO_WM_TEMPLATE_CATEGORY" val="custom"/>
  <p:tag name="KSO_WM_TEMPLATE_INDEX" val="20202594"/>
  <p:tag name="KSO_WM_SPECIAL_SOURCE" val="bdnull"/>
</p:tagLst>
</file>

<file path=ppt/tags/tag619.xml><?xml version="1.0" encoding="utf-8"?>
<p:tagLst xmlns:p="http://schemas.openxmlformats.org/presentationml/2006/main">
  <p:tag name="KSO_WM_BEAUTIFY_FLAG" val="#wm#"/>
  <p:tag name="KSO_WM_TEMPLATE_CATEGORY" val="custom"/>
  <p:tag name="KSO_WM_TEMPLATE_INDEX" val="20202594"/>
  <p:tag name="KSO_WM_SPECIAL_SOURCE" val="bdnull"/>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20.xml><?xml version="1.0" encoding="utf-8"?>
<p:tagLst xmlns:p="http://schemas.openxmlformats.org/presentationml/2006/main">
  <p:tag name="AS_UNIQUEID" val="450"/>
</p:tagLst>
</file>

<file path=ppt/tags/tag621.xml><?xml version="1.0" encoding="utf-8"?>
<p:tagLst xmlns:p="http://schemas.openxmlformats.org/presentationml/2006/main">
  <p:tag name="AS_UNIQUEID" val="451"/>
</p:tagLst>
</file>

<file path=ppt/tags/tag622.xml><?xml version="1.0" encoding="utf-8"?>
<p:tagLst xmlns:p="http://schemas.openxmlformats.org/presentationml/2006/main">
  <p:tag name="KSO_WM_BEAUTIFY_FLAG" val="#wm#"/>
  <p:tag name="KSO_WM_TEMPLATE_CATEGORY" val="custom"/>
  <p:tag name="KSO_WM_TEMPLATE_INDEX" val="20202594"/>
  <p:tag name="KSO_WM_SPECIAL_SOURCE" val="bdnull"/>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7">
      <a:dk1>
        <a:srgbClr val="000000"/>
      </a:dk1>
      <a:lt1>
        <a:srgbClr val="FFFFFF"/>
      </a:lt1>
      <a:dk2>
        <a:srgbClr val="44546A"/>
      </a:dk2>
      <a:lt2>
        <a:srgbClr val="E7E6E6"/>
      </a:lt2>
      <a:accent1>
        <a:srgbClr val="595959"/>
      </a:accent1>
      <a:accent2>
        <a:srgbClr val="8496B0"/>
      </a:accent2>
      <a:accent3>
        <a:srgbClr val="D7B5C6"/>
      </a:accent3>
      <a:accent4>
        <a:srgbClr val="BCBCBC"/>
      </a:accent4>
      <a:accent5>
        <a:srgbClr val="034A90"/>
      </a:accent5>
      <a:accent6>
        <a:srgbClr val="595959"/>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03">
      <a:dk1>
        <a:sysClr val="windowText" lastClr="000000"/>
      </a:dk1>
      <a:lt1>
        <a:sysClr val="window" lastClr="FFFFFF"/>
      </a:lt1>
      <a:dk2>
        <a:srgbClr val="E0E3E8"/>
      </a:dk2>
      <a:lt2>
        <a:srgbClr val="FFFFFF"/>
      </a:lt2>
      <a:accent1>
        <a:srgbClr val="89929B"/>
      </a:accent1>
      <a:accent2>
        <a:srgbClr val="7E8690"/>
      </a:accent2>
      <a:accent3>
        <a:srgbClr val="737A84"/>
      </a:accent3>
      <a:accent4>
        <a:srgbClr val="676F79"/>
      </a:accent4>
      <a:accent5>
        <a:srgbClr val="5C636D"/>
      </a:accent5>
      <a:accent6>
        <a:srgbClr val="515762"/>
      </a:accent6>
      <a:hlink>
        <a:srgbClr val="658BD5"/>
      </a:hlink>
      <a:folHlink>
        <a:srgbClr val="A16AA5"/>
      </a:folHlink>
    </a:clrScheme>
    <a:fontScheme name="中国风">
      <a:majorFont>
        <a:latin typeface="Arial"/>
        <a:ea typeface="隶书"/>
        <a:cs typeface=""/>
      </a:majorFont>
      <a:minorFont>
        <a:latin typeface="Arial"/>
        <a:ea typeface="隶书"/>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自定义 103">
      <a:dk1>
        <a:sysClr val="windowText" lastClr="000000"/>
      </a:dk1>
      <a:lt1>
        <a:sysClr val="window" lastClr="FFFFFF"/>
      </a:lt1>
      <a:dk2>
        <a:srgbClr val="E0E3E8"/>
      </a:dk2>
      <a:lt2>
        <a:srgbClr val="FFFFFF"/>
      </a:lt2>
      <a:accent1>
        <a:srgbClr val="89929B"/>
      </a:accent1>
      <a:accent2>
        <a:srgbClr val="7E8690"/>
      </a:accent2>
      <a:accent3>
        <a:srgbClr val="737A84"/>
      </a:accent3>
      <a:accent4>
        <a:srgbClr val="676F79"/>
      </a:accent4>
      <a:accent5>
        <a:srgbClr val="5C636D"/>
      </a:accent5>
      <a:accent6>
        <a:srgbClr val="515762"/>
      </a:accent6>
      <a:hlink>
        <a:srgbClr val="658BD5"/>
      </a:hlink>
      <a:folHlink>
        <a:srgbClr val="A16AA5"/>
      </a:folHlink>
    </a:clrScheme>
    <a:fontScheme name="中国风">
      <a:majorFont>
        <a:latin typeface="Arial"/>
        <a:ea typeface="隶书"/>
        <a:cs typeface=""/>
      </a:majorFont>
      <a:minorFont>
        <a:latin typeface="Arial"/>
        <a:ea typeface="隶书"/>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自定义 103">
      <a:dk1>
        <a:sysClr val="windowText" lastClr="000000"/>
      </a:dk1>
      <a:lt1>
        <a:sysClr val="window" lastClr="FFFFFF"/>
      </a:lt1>
      <a:dk2>
        <a:srgbClr val="E0E3E8"/>
      </a:dk2>
      <a:lt2>
        <a:srgbClr val="FFFFFF"/>
      </a:lt2>
      <a:accent1>
        <a:srgbClr val="89929B"/>
      </a:accent1>
      <a:accent2>
        <a:srgbClr val="7E8690"/>
      </a:accent2>
      <a:accent3>
        <a:srgbClr val="737A84"/>
      </a:accent3>
      <a:accent4>
        <a:srgbClr val="676F79"/>
      </a:accent4>
      <a:accent5>
        <a:srgbClr val="5C636D"/>
      </a:accent5>
      <a:accent6>
        <a:srgbClr val="515762"/>
      </a:accent6>
      <a:hlink>
        <a:srgbClr val="658BD5"/>
      </a:hlink>
      <a:folHlink>
        <a:srgbClr val="A16AA5"/>
      </a:folHlink>
    </a:clrScheme>
    <a:fontScheme name="中国风">
      <a:majorFont>
        <a:latin typeface="Arial"/>
        <a:ea typeface="隶书"/>
        <a:cs typeface=""/>
      </a:majorFont>
      <a:minorFont>
        <a:latin typeface="Arial"/>
        <a:ea typeface="隶书"/>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自定义 103">
      <a:dk1>
        <a:sysClr val="windowText" lastClr="000000"/>
      </a:dk1>
      <a:lt1>
        <a:sysClr val="window" lastClr="FFFFFF"/>
      </a:lt1>
      <a:dk2>
        <a:srgbClr val="E0E3E8"/>
      </a:dk2>
      <a:lt2>
        <a:srgbClr val="FFFFFF"/>
      </a:lt2>
      <a:accent1>
        <a:srgbClr val="89929B"/>
      </a:accent1>
      <a:accent2>
        <a:srgbClr val="7E8690"/>
      </a:accent2>
      <a:accent3>
        <a:srgbClr val="737A84"/>
      </a:accent3>
      <a:accent4>
        <a:srgbClr val="676F79"/>
      </a:accent4>
      <a:accent5>
        <a:srgbClr val="5C636D"/>
      </a:accent5>
      <a:accent6>
        <a:srgbClr val="515762"/>
      </a:accent6>
      <a:hlink>
        <a:srgbClr val="658BD5"/>
      </a:hlink>
      <a:folHlink>
        <a:srgbClr val="A16AA5"/>
      </a:folHlink>
    </a:clrScheme>
    <a:fontScheme name="中国风">
      <a:majorFont>
        <a:latin typeface="Arial"/>
        <a:ea typeface="隶书"/>
        <a:cs typeface=""/>
      </a:majorFont>
      <a:minorFont>
        <a:latin typeface="Arial"/>
        <a:ea typeface="隶书"/>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4799</Words>
  <Application>WPS 演示</Application>
  <PresentationFormat/>
  <Paragraphs>501</Paragraphs>
  <Slides>32</Slides>
  <Notes>0</Notes>
  <HiddenSlides>0</HiddenSlides>
  <MMClips>0</MMClips>
  <ScaleCrop>false</ScaleCrop>
  <HeadingPairs>
    <vt:vector size="6" baseType="variant">
      <vt:variant>
        <vt:lpstr>已用的字体</vt:lpstr>
      </vt:variant>
      <vt:variant>
        <vt:i4>11</vt:i4>
      </vt:variant>
      <vt:variant>
        <vt:lpstr>主题</vt:lpstr>
      </vt:variant>
      <vt:variant>
        <vt:i4>5</vt:i4>
      </vt:variant>
      <vt:variant>
        <vt:lpstr>幻灯片标题</vt:lpstr>
      </vt:variant>
      <vt:variant>
        <vt:i4>32</vt:i4>
      </vt:variant>
    </vt:vector>
  </HeadingPairs>
  <TitlesOfParts>
    <vt:vector size="48" baseType="lpstr">
      <vt:lpstr>Arial</vt:lpstr>
      <vt:lpstr>宋体</vt:lpstr>
      <vt:lpstr>Wingdings</vt:lpstr>
      <vt:lpstr>微软雅黑</vt:lpstr>
      <vt:lpstr>隶书</vt:lpstr>
      <vt:lpstr>汉仪尚巍手书W</vt:lpstr>
      <vt:lpstr>华文中宋</vt:lpstr>
      <vt:lpstr>楷体</vt:lpstr>
      <vt:lpstr>仿宋</vt:lpstr>
      <vt:lpstr>Calibri</vt:lpstr>
      <vt:lpstr>Arial Unicode MS</vt:lpstr>
      <vt:lpstr>Office 主题​​</vt:lpstr>
      <vt:lpstr>1_Office 主题​​</vt:lpstr>
      <vt:lpstr>2_Office 主题​​</vt:lpstr>
      <vt:lpstr>3_Office 主题​​</vt:lpstr>
      <vt:lpstr>4_Office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小宇</cp:lastModifiedBy>
  <cp:revision>28</cp:revision>
  <dcterms:created xsi:type="dcterms:W3CDTF">2021-11-18T06:42:00Z</dcterms:created>
  <dcterms:modified xsi:type="dcterms:W3CDTF">2021-11-19T08:09:33Z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2052-11.1.0.11045</vt:lpwstr>
  </property>
  <property fmtid="{D5CDD505-2E9C-101B-9397-08002B2CF9AE}" pid="3" name="ICV">
    <vt:lpwstr>146600566C5A4C16B4B1A2814C0C0B68</vt:lpwstr>
  </property>
</Properties>
</file>